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58" r:id="rId4"/>
    <p:sldId id="275" r:id="rId5"/>
    <p:sldId id="276" r:id="rId6"/>
    <p:sldId id="277" r:id="rId7"/>
    <p:sldId id="278" r:id="rId8"/>
    <p:sldId id="279" r:id="rId9"/>
    <p:sldId id="280" r:id="rId10"/>
    <p:sldId id="289" r:id="rId11"/>
    <p:sldId id="283" r:id="rId12"/>
    <p:sldId id="286" r:id="rId13"/>
    <p:sldId id="287" r:id="rId14"/>
    <p:sldId id="288" r:id="rId15"/>
    <p:sldId id="292" r:id="rId16"/>
    <p:sldId id="290" r:id="rId17"/>
    <p:sldId id="291" r:id="rId18"/>
    <p:sldId id="281" r:id="rId19"/>
    <p:sldId id="282" r:id="rId20"/>
    <p:sldId id="29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C2D"/>
    <a:srgbClr val="DDA147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5FE01-3C18-43A8-BEE1-03AA57410FB3}" v="2" dt="2025-10-28T11:23:10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esh Timande" userId="8c789d3b642a0914" providerId="LiveId" clId="{BB3F9369-C4C9-4D25-9B80-D381993BBBFE}"/>
    <pc:docChg chg="modSld">
      <pc:chgData name="Dinesh Timande" userId="8c789d3b642a0914" providerId="LiveId" clId="{BB3F9369-C4C9-4D25-9B80-D381993BBBFE}" dt="2025-10-28T11:23:10.592" v="1" actId="113"/>
      <pc:docMkLst>
        <pc:docMk/>
      </pc:docMkLst>
      <pc:sldChg chg="modSp">
        <pc:chgData name="Dinesh Timande" userId="8c789d3b642a0914" providerId="LiveId" clId="{BB3F9369-C4C9-4D25-9B80-D381993BBBFE}" dt="2025-10-28T11:23:10.592" v="1" actId="113"/>
        <pc:sldMkLst>
          <pc:docMk/>
          <pc:sldMk cId="2689089790" sldId="258"/>
        </pc:sldMkLst>
        <pc:graphicFrameChg chg="mod">
          <ac:chgData name="Dinesh Timande" userId="8c789d3b642a0914" providerId="LiveId" clId="{BB3F9369-C4C9-4D25-9B80-D381993BBBFE}" dt="2025-10-28T11:23:10.592" v="1" actId="113"/>
          <ac:graphicFrameMkLst>
            <pc:docMk/>
            <pc:sldMk cId="2689089790" sldId="258"/>
            <ac:graphicFrameMk id="4" creationId="{AED04DAF-1E3F-4397-8834-E64118E9B2CD}"/>
          </ac:graphicFrameMkLst>
        </pc:graphicFrameChg>
      </pc:sldChg>
    </pc:docChg>
  </pc:docChgLst>
</pc:chgInfo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05/8/layout/process4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742231-981F-480A-940F-203EC2F7423F}">
      <dgm:prSet custT="1"/>
      <dgm:spPr/>
      <dgm:t>
        <a:bodyPr/>
        <a:lstStyle/>
        <a:p>
          <a:pPr>
            <a:defRPr cap="all"/>
          </a:pPr>
          <a:r>
            <a:rPr lang="en-US" sz="2400" dirty="0"/>
            <a:t>Project Overview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 sz="2400"/>
        </a:p>
      </dgm:t>
    </dgm:pt>
    <dgm:pt modelId="{EF449C32-A7AE-4099-9E9B-9E2F736A89CE}" type="sibTrans" cxnId="{F226B1C2-5D99-403A-8240-EAD6BD4D8534}">
      <dgm:prSet phldrT="01" phldr="0" custT="1"/>
      <dgm:spPr/>
    </dgm:pt>
    <dgm:pt modelId="{4F34CB00-D247-4673-9A36-47850E51256C}">
      <dgm:prSet custT="1"/>
      <dgm:spPr/>
      <dgm:t>
        <a:bodyPr/>
        <a:lstStyle/>
        <a:p>
          <a:pPr>
            <a:defRPr cap="all"/>
          </a:pPr>
          <a:r>
            <a:rPr lang="en-US" sz="2400" dirty="0"/>
            <a:t>Problem Statement</a:t>
          </a:r>
        </a:p>
      </dgm:t>
    </dgm:pt>
    <dgm:pt modelId="{BDB10D10-AD48-43BE-9C6A-A0A280945D51}" type="parTrans" cxnId="{51B44821-50FA-46A2-B4EE-284A000ABAC4}">
      <dgm:prSet/>
      <dgm:spPr/>
      <dgm:t>
        <a:bodyPr/>
        <a:lstStyle/>
        <a:p>
          <a:endParaRPr lang="en-IN" sz="2400"/>
        </a:p>
      </dgm:t>
    </dgm:pt>
    <dgm:pt modelId="{6461BEC9-D272-494B-BDF9-723A6E893C0C}" type="sibTrans" cxnId="{51B44821-50FA-46A2-B4EE-284A000ABAC4}">
      <dgm:prSet phldrT="03" phldr="0" custT="1"/>
      <dgm:spPr/>
    </dgm:pt>
    <dgm:pt modelId="{8A4A86CC-75C7-4DDA-AB07-AA62500741B4}">
      <dgm:prSet custT="1"/>
      <dgm:spPr/>
      <dgm:t>
        <a:bodyPr/>
        <a:lstStyle/>
        <a:p>
          <a:pPr>
            <a:defRPr cap="all"/>
          </a:pPr>
          <a:r>
            <a:rPr lang="en-US" sz="2400" dirty="0"/>
            <a:t>Conclusion</a:t>
          </a:r>
        </a:p>
      </dgm:t>
    </dgm:pt>
    <dgm:pt modelId="{4C3755C7-90CB-48F0-A47A-20277743FF65}" type="parTrans" cxnId="{0FB88563-EF2B-4764-8E27-BB9FA9505FEB}">
      <dgm:prSet/>
      <dgm:spPr/>
      <dgm:t>
        <a:bodyPr/>
        <a:lstStyle/>
        <a:p>
          <a:endParaRPr lang="en-IN" sz="2400"/>
        </a:p>
      </dgm:t>
    </dgm:pt>
    <dgm:pt modelId="{06D64BBB-DA35-4F21-B629-161762A6F0C7}" type="sibTrans" cxnId="{0FB88563-EF2B-4764-8E27-BB9FA9505FEB}">
      <dgm:prSet phldrT="08" phldr="0" custT="1"/>
      <dgm:spPr/>
    </dgm:pt>
    <dgm:pt modelId="{19AC7F17-6C73-4169-BD1E-CBE5ACF80FF0}">
      <dgm:prSet custT="1"/>
      <dgm:spPr/>
      <dgm:t>
        <a:bodyPr/>
        <a:lstStyle/>
        <a:p>
          <a:pPr>
            <a:defRPr cap="all"/>
          </a:pPr>
          <a:r>
            <a:rPr lang="en-US" sz="2400" dirty="0"/>
            <a:t>Excepted Outcomes </a:t>
          </a:r>
        </a:p>
      </dgm:t>
    </dgm:pt>
    <dgm:pt modelId="{A1940057-5B9E-460F-81E1-CD4912B7484F}" type="parTrans" cxnId="{57E162F1-E73C-4423-AAF7-1F9E7BC81E4B}">
      <dgm:prSet/>
      <dgm:spPr/>
      <dgm:t>
        <a:bodyPr/>
        <a:lstStyle/>
        <a:p>
          <a:endParaRPr lang="en-IN" sz="2400"/>
        </a:p>
      </dgm:t>
    </dgm:pt>
    <dgm:pt modelId="{36029DAE-4636-4A54-AFC0-3909B24C6C0C}" type="sibTrans" cxnId="{57E162F1-E73C-4423-AAF7-1F9E7BC81E4B}">
      <dgm:prSet phldrT="05" phldr="0" custT="1"/>
      <dgm:spPr/>
    </dgm:pt>
    <dgm:pt modelId="{2BD41FC2-4408-4C1F-8CFF-C77C3D748BA3}">
      <dgm:prSet custT="1"/>
      <dgm:spPr/>
      <dgm:t>
        <a:bodyPr/>
        <a:lstStyle/>
        <a:p>
          <a:pPr>
            <a:defRPr cap="all"/>
          </a:pPr>
          <a:r>
            <a:rPr lang="en-US" sz="2400" dirty="0"/>
            <a:t>Data Visualization and Analysis</a:t>
          </a:r>
        </a:p>
      </dgm:t>
    </dgm:pt>
    <dgm:pt modelId="{D4AF77F1-0C3D-4016-837E-5AE8519B800B}" type="parTrans" cxnId="{E5F55F58-2EB6-4BD4-A279-56D95263767F}">
      <dgm:prSet/>
      <dgm:spPr/>
      <dgm:t>
        <a:bodyPr/>
        <a:lstStyle/>
        <a:p>
          <a:endParaRPr lang="en-IN" sz="2400"/>
        </a:p>
      </dgm:t>
    </dgm:pt>
    <dgm:pt modelId="{137E33FA-7453-45D3-B02A-5898D8D2387B}" type="sibTrans" cxnId="{E5F55F58-2EB6-4BD4-A279-56D95263767F}">
      <dgm:prSet phldrT="07" phldr="0" custT="1"/>
      <dgm:spPr/>
    </dgm:pt>
    <dgm:pt modelId="{9B8A7B81-6F28-4B21-8E2B-4D702BB779EE}">
      <dgm:prSet custT="1"/>
      <dgm:spPr/>
      <dgm:t>
        <a:bodyPr/>
        <a:lstStyle/>
        <a:p>
          <a:pPr>
            <a:defRPr cap="all"/>
          </a:pPr>
          <a:r>
            <a:rPr lang="en-US" sz="2400" dirty="0"/>
            <a:t>Data Cleaning and Transformation</a:t>
          </a:r>
        </a:p>
      </dgm:t>
    </dgm:pt>
    <dgm:pt modelId="{0F2CC4B8-18D8-4AED-BCAD-31897EE6658E}" type="parTrans" cxnId="{918C3A8C-1C41-4135-BA8F-C748FCCD83A2}">
      <dgm:prSet/>
      <dgm:spPr/>
      <dgm:t>
        <a:bodyPr/>
        <a:lstStyle/>
        <a:p>
          <a:endParaRPr lang="en-IN" sz="2400"/>
        </a:p>
      </dgm:t>
    </dgm:pt>
    <dgm:pt modelId="{682E7210-345F-4A08-8272-DDC569E5AC10}" type="sibTrans" cxnId="{918C3A8C-1C41-4135-BA8F-C748FCCD83A2}">
      <dgm:prSet phldrT="06" phldr="0" custT="1"/>
      <dgm:spPr/>
    </dgm:pt>
    <dgm:pt modelId="{2692F935-B97A-4B74-83AE-F7F4F27D301C}" type="pres">
      <dgm:prSet presAssocID="{8AA20905-3954-474B-A606-562BCA026DC1}" presName="Name0" presStyleCnt="0">
        <dgm:presLayoutVars>
          <dgm:dir/>
          <dgm:animLvl val="lvl"/>
          <dgm:resizeHandles val="exact"/>
        </dgm:presLayoutVars>
      </dgm:prSet>
      <dgm:spPr/>
    </dgm:pt>
    <dgm:pt modelId="{AA3A35DE-6553-4740-A03F-7B34F20CEE40}" type="pres">
      <dgm:prSet presAssocID="{8A4A86CC-75C7-4DDA-AB07-AA62500741B4}" presName="boxAndChildren" presStyleCnt="0"/>
      <dgm:spPr/>
    </dgm:pt>
    <dgm:pt modelId="{663C7597-4082-4A0E-BD99-46B01834A571}" type="pres">
      <dgm:prSet presAssocID="{8A4A86CC-75C7-4DDA-AB07-AA62500741B4}" presName="parentTextBox" presStyleLbl="node1" presStyleIdx="0" presStyleCnt="6"/>
      <dgm:spPr/>
    </dgm:pt>
    <dgm:pt modelId="{CCAA0AED-0487-4D51-86FE-CD49905E9672}" type="pres">
      <dgm:prSet presAssocID="{137E33FA-7453-45D3-B02A-5898D8D2387B}" presName="sp" presStyleCnt="0"/>
      <dgm:spPr/>
    </dgm:pt>
    <dgm:pt modelId="{757CC7BA-EAB8-4E89-B05A-4E52D5AC2845}" type="pres">
      <dgm:prSet presAssocID="{2BD41FC2-4408-4C1F-8CFF-C77C3D748BA3}" presName="arrowAndChildren" presStyleCnt="0"/>
      <dgm:spPr/>
    </dgm:pt>
    <dgm:pt modelId="{B05F556E-661D-4077-AD14-AA610E8B5E8D}" type="pres">
      <dgm:prSet presAssocID="{2BD41FC2-4408-4C1F-8CFF-C77C3D748BA3}" presName="parentTextArrow" presStyleLbl="node1" presStyleIdx="1" presStyleCnt="6"/>
      <dgm:spPr/>
    </dgm:pt>
    <dgm:pt modelId="{EFCAE549-527B-49B4-83D5-B41215E0C517}" type="pres">
      <dgm:prSet presAssocID="{682E7210-345F-4A08-8272-DDC569E5AC10}" presName="sp" presStyleCnt="0"/>
      <dgm:spPr/>
    </dgm:pt>
    <dgm:pt modelId="{2826A58C-8819-42E5-A006-BCA76BEDF335}" type="pres">
      <dgm:prSet presAssocID="{9B8A7B81-6F28-4B21-8E2B-4D702BB779EE}" presName="arrowAndChildren" presStyleCnt="0"/>
      <dgm:spPr/>
    </dgm:pt>
    <dgm:pt modelId="{60E81683-9A92-4C57-83E3-6F1634F8529E}" type="pres">
      <dgm:prSet presAssocID="{9B8A7B81-6F28-4B21-8E2B-4D702BB779EE}" presName="parentTextArrow" presStyleLbl="node1" presStyleIdx="2" presStyleCnt="6"/>
      <dgm:spPr/>
    </dgm:pt>
    <dgm:pt modelId="{74B87970-C244-4318-BA97-E5AD34DA4783}" type="pres">
      <dgm:prSet presAssocID="{36029DAE-4636-4A54-AFC0-3909B24C6C0C}" presName="sp" presStyleCnt="0"/>
      <dgm:spPr/>
    </dgm:pt>
    <dgm:pt modelId="{D2C16A90-62BF-4C1B-9A38-864056902C5E}" type="pres">
      <dgm:prSet presAssocID="{19AC7F17-6C73-4169-BD1E-CBE5ACF80FF0}" presName="arrowAndChildren" presStyleCnt="0"/>
      <dgm:spPr/>
    </dgm:pt>
    <dgm:pt modelId="{42B22516-5B53-4293-846D-D3C5D4D09ADB}" type="pres">
      <dgm:prSet presAssocID="{19AC7F17-6C73-4169-BD1E-CBE5ACF80FF0}" presName="parentTextArrow" presStyleLbl="node1" presStyleIdx="3" presStyleCnt="6"/>
      <dgm:spPr/>
    </dgm:pt>
    <dgm:pt modelId="{0164524C-453D-4D0B-A19A-3238EA3C0293}" type="pres">
      <dgm:prSet presAssocID="{6461BEC9-D272-494B-BDF9-723A6E893C0C}" presName="sp" presStyleCnt="0"/>
      <dgm:spPr/>
    </dgm:pt>
    <dgm:pt modelId="{0E708323-3474-4567-AEB1-E55190C6DF87}" type="pres">
      <dgm:prSet presAssocID="{4F34CB00-D247-4673-9A36-47850E51256C}" presName="arrowAndChildren" presStyleCnt="0"/>
      <dgm:spPr/>
    </dgm:pt>
    <dgm:pt modelId="{E7790042-8413-4C7E-B4FB-617A65BAA488}" type="pres">
      <dgm:prSet presAssocID="{4F34CB00-D247-4673-9A36-47850E51256C}" presName="parentTextArrow" presStyleLbl="node1" presStyleIdx="4" presStyleCnt="6"/>
      <dgm:spPr/>
    </dgm:pt>
    <dgm:pt modelId="{0592BD48-F56B-4080-A50F-BFAFB202E4D9}" type="pres">
      <dgm:prSet presAssocID="{EF449C32-A7AE-4099-9E9B-9E2F736A89CE}" presName="sp" presStyleCnt="0"/>
      <dgm:spPr/>
    </dgm:pt>
    <dgm:pt modelId="{6A1684A2-78F1-4B5D-B24D-37BAB0C83BF5}" type="pres">
      <dgm:prSet presAssocID="{53742231-981F-480A-940F-203EC2F7423F}" presName="arrowAndChildren" presStyleCnt="0"/>
      <dgm:spPr/>
    </dgm:pt>
    <dgm:pt modelId="{853E21CA-C8D1-44F2-BE61-E6D06106B252}" type="pres">
      <dgm:prSet presAssocID="{53742231-981F-480A-940F-203EC2F7423F}" presName="parentTextArrow" presStyleLbl="node1" presStyleIdx="5" presStyleCnt="6" custLinFactNeighborX="2292" custLinFactNeighborY="2303"/>
      <dgm:spPr/>
    </dgm:pt>
  </dgm:ptLst>
  <dgm:cxnLst>
    <dgm:cxn modelId="{1A296A18-4C37-4C59-9DEC-55A079406ADF}" type="presOf" srcId="{4F34CB00-D247-4673-9A36-47850E51256C}" destId="{E7790042-8413-4C7E-B4FB-617A65BAA488}" srcOrd="0" destOrd="0" presId="urn:microsoft.com/office/officeart/2005/8/layout/process4"/>
    <dgm:cxn modelId="{51B44821-50FA-46A2-B4EE-284A000ABAC4}" srcId="{8AA20905-3954-474B-A606-562BCA026DC1}" destId="{4F34CB00-D247-4673-9A36-47850E51256C}" srcOrd="1" destOrd="0" parTransId="{BDB10D10-AD48-43BE-9C6A-A0A280945D51}" sibTransId="{6461BEC9-D272-494B-BDF9-723A6E893C0C}"/>
    <dgm:cxn modelId="{0FB88563-EF2B-4764-8E27-BB9FA9505FEB}" srcId="{8AA20905-3954-474B-A606-562BCA026DC1}" destId="{8A4A86CC-75C7-4DDA-AB07-AA62500741B4}" srcOrd="5" destOrd="0" parTransId="{4C3755C7-90CB-48F0-A47A-20277743FF65}" sibTransId="{06D64BBB-DA35-4F21-B629-161762A6F0C7}"/>
    <dgm:cxn modelId="{33703E57-7B4E-4A06-9AFD-33047E8E8322}" type="presOf" srcId="{8A4A86CC-75C7-4DDA-AB07-AA62500741B4}" destId="{663C7597-4082-4A0E-BD99-46B01834A571}" srcOrd="0" destOrd="0" presId="urn:microsoft.com/office/officeart/2005/8/layout/process4"/>
    <dgm:cxn modelId="{E5F55F58-2EB6-4BD4-A279-56D95263767F}" srcId="{8AA20905-3954-474B-A606-562BCA026DC1}" destId="{2BD41FC2-4408-4C1F-8CFF-C77C3D748BA3}" srcOrd="4" destOrd="0" parTransId="{D4AF77F1-0C3D-4016-837E-5AE8519B800B}" sibTransId="{137E33FA-7453-45D3-B02A-5898D8D2387B}"/>
    <dgm:cxn modelId="{918C3A8C-1C41-4135-BA8F-C748FCCD83A2}" srcId="{8AA20905-3954-474B-A606-562BCA026DC1}" destId="{9B8A7B81-6F28-4B21-8E2B-4D702BB779EE}" srcOrd="3" destOrd="0" parTransId="{0F2CC4B8-18D8-4AED-BCAD-31897EE6658E}" sibTransId="{682E7210-345F-4A08-8272-DDC569E5AC10}"/>
    <dgm:cxn modelId="{1AAD75A9-09A9-458C-A160-D7F794CFC049}" type="presOf" srcId="{19AC7F17-6C73-4169-BD1E-CBE5ACF80FF0}" destId="{42B22516-5B53-4293-846D-D3C5D4D09ADB}" srcOrd="0" destOrd="0" presId="urn:microsoft.com/office/officeart/2005/8/layout/process4"/>
    <dgm:cxn modelId="{7D7775C0-2E82-4F83-8EC9-0250064A9411}" type="presOf" srcId="{53742231-981F-480A-940F-203EC2F7423F}" destId="{853E21CA-C8D1-44F2-BE61-E6D06106B252}" srcOrd="0" destOrd="0" presId="urn:microsoft.com/office/officeart/2005/8/layout/process4"/>
    <dgm:cxn modelId="{F226B1C2-5D99-403A-8240-EAD6BD4D8534}" srcId="{8AA20905-3954-474B-A606-562BCA026DC1}" destId="{53742231-981F-480A-940F-203EC2F7423F}" srcOrd="0" destOrd="0" parTransId="{2FC75195-FBA1-43DE-85DD-40B4B3A2F1F3}" sibTransId="{EF449C32-A7AE-4099-9E9B-9E2F736A89CE}"/>
    <dgm:cxn modelId="{E5F5F0DE-79D6-4634-B85D-869FD67BD2F2}" type="presOf" srcId="{9B8A7B81-6F28-4B21-8E2B-4D702BB779EE}" destId="{60E81683-9A92-4C57-83E3-6F1634F8529E}" srcOrd="0" destOrd="0" presId="urn:microsoft.com/office/officeart/2005/8/layout/process4"/>
    <dgm:cxn modelId="{33D2FEE4-44DB-404F-8E6B-7782B3DD4E3E}" type="presOf" srcId="{8AA20905-3954-474B-A606-562BCA026DC1}" destId="{2692F935-B97A-4B74-83AE-F7F4F27D301C}" srcOrd="0" destOrd="0" presId="urn:microsoft.com/office/officeart/2005/8/layout/process4"/>
    <dgm:cxn modelId="{57E162F1-E73C-4423-AAF7-1F9E7BC81E4B}" srcId="{8AA20905-3954-474B-A606-562BCA026DC1}" destId="{19AC7F17-6C73-4169-BD1E-CBE5ACF80FF0}" srcOrd="2" destOrd="0" parTransId="{A1940057-5B9E-460F-81E1-CD4912B7484F}" sibTransId="{36029DAE-4636-4A54-AFC0-3909B24C6C0C}"/>
    <dgm:cxn modelId="{84F709FD-B975-4559-AE7F-893A96A2CE65}" type="presOf" srcId="{2BD41FC2-4408-4C1F-8CFF-C77C3D748BA3}" destId="{B05F556E-661D-4077-AD14-AA610E8B5E8D}" srcOrd="0" destOrd="0" presId="urn:microsoft.com/office/officeart/2005/8/layout/process4"/>
    <dgm:cxn modelId="{887AD913-EC60-479A-8B2D-30EE1E32726E}" type="presParOf" srcId="{2692F935-B97A-4B74-83AE-F7F4F27D301C}" destId="{AA3A35DE-6553-4740-A03F-7B34F20CEE40}" srcOrd="0" destOrd="0" presId="urn:microsoft.com/office/officeart/2005/8/layout/process4"/>
    <dgm:cxn modelId="{471C0348-CBC7-421F-AF13-5508162988E9}" type="presParOf" srcId="{AA3A35DE-6553-4740-A03F-7B34F20CEE40}" destId="{663C7597-4082-4A0E-BD99-46B01834A571}" srcOrd="0" destOrd="0" presId="urn:microsoft.com/office/officeart/2005/8/layout/process4"/>
    <dgm:cxn modelId="{6C2506FD-B96D-413D-8F42-5434FE383F34}" type="presParOf" srcId="{2692F935-B97A-4B74-83AE-F7F4F27D301C}" destId="{CCAA0AED-0487-4D51-86FE-CD49905E9672}" srcOrd="1" destOrd="0" presId="urn:microsoft.com/office/officeart/2005/8/layout/process4"/>
    <dgm:cxn modelId="{491ECD73-71BD-4795-9868-4F2558752F88}" type="presParOf" srcId="{2692F935-B97A-4B74-83AE-F7F4F27D301C}" destId="{757CC7BA-EAB8-4E89-B05A-4E52D5AC2845}" srcOrd="2" destOrd="0" presId="urn:microsoft.com/office/officeart/2005/8/layout/process4"/>
    <dgm:cxn modelId="{7DFD0308-633F-4C93-A0A0-53F4C8A1ED60}" type="presParOf" srcId="{757CC7BA-EAB8-4E89-B05A-4E52D5AC2845}" destId="{B05F556E-661D-4077-AD14-AA610E8B5E8D}" srcOrd="0" destOrd="0" presId="urn:microsoft.com/office/officeart/2005/8/layout/process4"/>
    <dgm:cxn modelId="{59E3C852-AE46-402D-A07D-88D6406B7228}" type="presParOf" srcId="{2692F935-B97A-4B74-83AE-F7F4F27D301C}" destId="{EFCAE549-527B-49B4-83D5-B41215E0C517}" srcOrd="3" destOrd="0" presId="urn:microsoft.com/office/officeart/2005/8/layout/process4"/>
    <dgm:cxn modelId="{C9C542C7-E49B-4399-B742-7E6E48DA313E}" type="presParOf" srcId="{2692F935-B97A-4B74-83AE-F7F4F27D301C}" destId="{2826A58C-8819-42E5-A006-BCA76BEDF335}" srcOrd="4" destOrd="0" presId="urn:microsoft.com/office/officeart/2005/8/layout/process4"/>
    <dgm:cxn modelId="{86079F8C-1930-4831-A091-D7D11F97A19C}" type="presParOf" srcId="{2826A58C-8819-42E5-A006-BCA76BEDF335}" destId="{60E81683-9A92-4C57-83E3-6F1634F8529E}" srcOrd="0" destOrd="0" presId="urn:microsoft.com/office/officeart/2005/8/layout/process4"/>
    <dgm:cxn modelId="{7BD2283A-CC53-4E2B-B60B-5B7F705C7897}" type="presParOf" srcId="{2692F935-B97A-4B74-83AE-F7F4F27D301C}" destId="{74B87970-C244-4318-BA97-E5AD34DA4783}" srcOrd="5" destOrd="0" presId="urn:microsoft.com/office/officeart/2005/8/layout/process4"/>
    <dgm:cxn modelId="{C88D9E05-899D-425C-96FA-473116103260}" type="presParOf" srcId="{2692F935-B97A-4B74-83AE-F7F4F27D301C}" destId="{D2C16A90-62BF-4C1B-9A38-864056902C5E}" srcOrd="6" destOrd="0" presId="urn:microsoft.com/office/officeart/2005/8/layout/process4"/>
    <dgm:cxn modelId="{6F436A24-2B7A-409C-AA9A-A2B6E1D4B597}" type="presParOf" srcId="{D2C16A90-62BF-4C1B-9A38-864056902C5E}" destId="{42B22516-5B53-4293-846D-D3C5D4D09ADB}" srcOrd="0" destOrd="0" presId="urn:microsoft.com/office/officeart/2005/8/layout/process4"/>
    <dgm:cxn modelId="{DB3B7248-2036-456C-9083-76F97266A0CA}" type="presParOf" srcId="{2692F935-B97A-4B74-83AE-F7F4F27D301C}" destId="{0164524C-453D-4D0B-A19A-3238EA3C0293}" srcOrd="7" destOrd="0" presId="urn:microsoft.com/office/officeart/2005/8/layout/process4"/>
    <dgm:cxn modelId="{46B10BAD-8D24-48E4-BA2E-508C92A41CFE}" type="presParOf" srcId="{2692F935-B97A-4B74-83AE-F7F4F27D301C}" destId="{0E708323-3474-4567-AEB1-E55190C6DF87}" srcOrd="8" destOrd="0" presId="urn:microsoft.com/office/officeart/2005/8/layout/process4"/>
    <dgm:cxn modelId="{1B1C1331-6332-43AF-AABB-B0F49A7F2999}" type="presParOf" srcId="{0E708323-3474-4567-AEB1-E55190C6DF87}" destId="{E7790042-8413-4C7E-B4FB-617A65BAA488}" srcOrd="0" destOrd="0" presId="urn:microsoft.com/office/officeart/2005/8/layout/process4"/>
    <dgm:cxn modelId="{AEFC4B5E-C435-4B82-AE58-33F3D9104D56}" type="presParOf" srcId="{2692F935-B97A-4B74-83AE-F7F4F27D301C}" destId="{0592BD48-F56B-4080-A50F-BFAFB202E4D9}" srcOrd="9" destOrd="0" presId="urn:microsoft.com/office/officeart/2005/8/layout/process4"/>
    <dgm:cxn modelId="{E1005285-D15A-44C6-9B87-43C77C149662}" type="presParOf" srcId="{2692F935-B97A-4B74-83AE-F7F4F27D301C}" destId="{6A1684A2-78F1-4B5D-B24D-37BAB0C83BF5}" srcOrd="10" destOrd="0" presId="urn:microsoft.com/office/officeart/2005/8/layout/process4"/>
    <dgm:cxn modelId="{1B040ABE-7634-4F89-BB04-02D17466901E}" type="presParOf" srcId="{6A1684A2-78F1-4B5D-B24D-37BAB0C83BF5}" destId="{853E21CA-C8D1-44F2-BE61-E6D06106B25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en-US" sz="2400" cap="none" dirty="0">
              <a:effectLst/>
            </a:rPr>
            <a:t>Data-driven decisions for sales, operations, and marketing.</a:t>
          </a:r>
          <a:endParaRPr lang="en-IN" sz="2400" b="1" i="0" u="none" cap="none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 sz="2400"/>
        </a:p>
      </dgm:t>
    </dgm:pt>
    <dgm:pt modelId="{9C64CC83-643C-4E12-8F97-BC19DC031190}" type="sibTrans" cxnId="{4B888393-351D-4489-90C9-5A68061AB236}">
      <dgm:prSet phldrT="01" phldr="0"/>
      <dgm:spPr/>
    </dgm:pt>
    <dgm:pt modelId="{0C4FCE8A-1A7E-4AC8-A5FC-089D0CCC51AE}">
      <dgm:prSet custT="1"/>
      <dgm:spPr/>
      <dgm:t>
        <a:bodyPr/>
        <a:lstStyle/>
        <a:p>
          <a:pPr>
            <a:defRPr cap="all"/>
          </a:pPr>
          <a:r>
            <a:rPr lang="en-US" sz="2400" cap="none" dirty="0">
              <a:effectLst/>
            </a:rPr>
            <a:t>Actionable insights that boost business performance.</a:t>
          </a:r>
          <a:endParaRPr lang="en-IN" sz="2400" b="1" cap="none" dirty="0"/>
        </a:p>
      </dgm:t>
    </dgm:pt>
    <dgm:pt modelId="{5DAE4BC0-0ECA-4146-9B1E-A3692EF1FF9C}" type="parTrans" cxnId="{75379821-2867-437D-B1A6-A3EE793708CE}">
      <dgm:prSet/>
      <dgm:spPr/>
      <dgm:t>
        <a:bodyPr/>
        <a:lstStyle/>
        <a:p>
          <a:endParaRPr lang="en-IN" sz="2400"/>
        </a:p>
      </dgm:t>
    </dgm:pt>
    <dgm:pt modelId="{ABD36A89-1860-4FA2-A352-AEBDC53064C4}" type="sibTrans" cxnId="{75379821-2867-437D-B1A6-A3EE793708CE}">
      <dgm:prSet/>
      <dgm:spPr/>
      <dgm:t>
        <a:bodyPr/>
        <a:lstStyle/>
        <a:p>
          <a:endParaRPr lang="en-IN" sz="2400"/>
        </a:p>
      </dgm:t>
    </dgm:pt>
    <dgm:pt modelId="{BB2DCE17-ACE6-4EA0-8433-E16262B45257}">
      <dgm:prSet custT="1"/>
      <dgm:spPr/>
      <dgm:t>
        <a:bodyPr/>
        <a:lstStyle/>
        <a:p>
          <a:pPr>
            <a:defRPr cap="all"/>
          </a:pPr>
          <a:r>
            <a:rPr lang="en-US" sz="2400" cap="none" dirty="0">
              <a:effectLst/>
            </a:rPr>
            <a:t>Dashboarding helps hotel managers to gain valuable visibility into daily operations.</a:t>
          </a:r>
          <a:endParaRPr lang="en-IN" sz="2400" b="1" cap="none" dirty="0"/>
        </a:p>
      </dgm:t>
    </dgm:pt>
    <dgm:pt modelId="{C5AFAC7B-FB84-4A59-B465-7FF052F6FF91}" type="parTrans" cxnId="{C2DEDBCB-F1BF-4B2F-8352-BCCDBB3E7997}">
      <dgm:prSet/>
      <dgm:spPr/>
      <dgm:t>
        <a:bodyPr/>
        <a:lstStyle/>
        <a:p>
          <a:endParaRPr lang="en-IN" sz="2400"/>
        </a:p>
      </dgm:t>
    </dgm:pt>
    <dgm:pt modelId="{0D0D6B22-822B-4EC6-A0CE-4DFE5637DC42}" type="sibTrans" cxnId="{C2DEDBCB-F1BF-4B2F-8352-BCCDBB3E7997}">
      <dgm:prSet/>
      <dgm:spPr/>
      <dgm:t>
        <a:bodyPr/>
        <a:lstStyle/>
        <a:p>
          <a:endParaRPr lang="en-IN" sz="2400"/>
        </a:p>
      </dgm:t>
    </dgm:pt>
    <dgm:pt modelId="{81E5660F-C800-4ABF-988C-050743FBB808}">
      <dgm:prSet custT="1"/>
      <dgm:spPr/>
      <dgm:t>
        <a:bodyPr/>
        <a:lstStyle/>
        <a:p>
          <a:pPr>
            <a:buNone/>
          </a:pPr>
          <a:r>
            <a:rPr lang="en-US" sz="2400" dirty="0">
              <a:effectLst/>
            </a:rPr>
            <a:t>The results support smarter pricing.</a:t>
          </a:r>
          <a:endParaRPr lang="en-IN" sz="2400" b="1" cap="none" dirty="0"/>
        </a:p>
      </dgm:t>
    </dgm:pt>
    <dgm:pt modelId="{F59FB6D1-D268-4BE5-8C58-4ADC4C2D13F0}" type="parTrans" cxnId="{42B4372F-9696-4324-A71A-5349ABDA4414}">
      <dgm:prSet/>
      <dgm:spPr/>
      <dgm:t>
        <a:bodyPr/>
        <a:lstStyle/>
        <a:p>
          <a:endParaRPr lang="en-IN" sz="2400"/>
        </a:p>
      </dgm:t>
    </dgm:pt>
    <dgm:pt modelId="{3AA081EF-356A-4753-A294-203DFFB8BEFE}" type="sibTrans" cxnId="{42B4372F-9696-4324-A71A-5349ABDA4414}">
      <dgm:prSet/>
      <dgm:spPr/>
      <dgm:t>
        <a:bodyPr/>
        <a:lstStyle/>
        <a:p>
          <a:endParaRPr lang="en-IN" sz="2400"/>
        </a:p>
      </dgm:t>
    </dgm:pt>
    <dgm:pt modelId="{FC74625F-452B-4DDD-AB99-B1C618035BE4}">
      <dgm:prSet custT="1"/>
      <dgm:spPr/>
      <dgm:t>
        <a:bodyPr/>
        <a:lstStyle/>
        <a:p>
          <a:r>
            <a:rPr lang="en-IN" sz="2400" dirty="0">
              <a:effectLst/>
            </a:rPr>
            <a:t>Improved guest experience.</a:t>
          </a:r>
          <a:endParaRPr lang="en-IN" sz="2400" b="1" cap="none" dirty="0"/>
        </a:p>
      </dgm:t>
    </dgm:pt>
    <dgm:pt modelId="{EBBBB149-DE4D-4AC3-A6E7-B6106DD27E12}" type="parTrans" cxnId="{BEDD4B48-6BE5-4228-82BD-AB9EF1C435AD}">
      <dgm:prSet/>
      <dgm:spPr/>
      <dgm:t>
        <a:bodyPr/>
        <a:lstStyle/>
        <a:p>
          <a:endParaRPr lang="en-IN" sz="2400"/>
        </a:p>
      </dgm:t>
    </dgm:pt>
    <dgm:pt modelId="{7281FD06-598E-4CB8-B06C-86D87DEB8EC3}" type="sibTrans" cxnId="{BEDD4B48-6BE5-4228-82BD-AB9EF1C435AD}">
      <dgm:prSet/>
      <dgm:spPr/>
      <dgm:t>
        <a:bodyPr/>
        <a:lstStyle/>
        <a:p>
          <a:endParaRPr lang="en-IN" sz="2400"/>
        </a:p>
      </dgm:t>
    </dgm:pt>
    <dgm:pt modelId="{1504C072-0889-49CE-8790-53365FE25C4A}">
      <dgm:prSet custT="1"/>
      <dgm:spPr/>
      <dgm:t>
        <a:bodyPr/>
        <a:lstStyle/>
        <a:p>
          <a:r>
            <a:rPr lang="en-IN" sz="2400">
              <a:effectLst/>
            </a:rPr>
            <a:t>Proper marketing and inventory management.</a:t>
          </a:r>
          <a:endParaRPr lang="en-IN" sz="2400" b="1" cap="none" dirty="0"/>
        </a:p>
      </dgm:t>
    </dgm:pt>
    <dgm:pt modelId="{360CBE13-F692-4C82-B731-EAA311EF9CB7}" type="parTrans" cxnId="{648E0F5F-9B5B-4BE9-9BBC-02CC28FE6259}">
      <dgm:prSet/>
      <dgm:spPr/>
      <dgm:t>
        <a:bodyPr/>
        <a:lstStyle/>
        <a:p>
          <a:endParaRPr lang="en-IN" sz="2400"/>
        </a:p>
      </dgm:t>
    </dgm:pt>
    <dgm:pt modelId="{030DDDF8-D02E-4279-A262-481419967590}" type="sibTrans" cxnId="{648E0F5F-9B5B-4BE9-9BBC-02CC28FE6259}">
      <dgm:prSet/>
      <dgm:spPr/>
      <dgm:t>
        <a:bodyPr/>
        <a:lstStyle/>
        <a:p>
          <a:endParaRPr lang="en-IN" sz="2400"/>
        </a:p>
      </dgm:t>
    </dgm:pt>
    <dgm:pt modelId="{841BA388-CC78-4491-8F7A-E80B5500FC54}">
      <dgm:prSet custT="1"/>
      <dgm:spPr/>
      <dgm:t>
        <a:bodyPr/>
        <a:lstStyle/>
        <a:p>
          <a:r>
            <a:rPr lang="en-US" sz="2400" dirty="0">
              <a:effectLst/>
            </a:rPr>
            <a:t>Long-term strategic growth within the competitive hospitality market.</a:t>
          </a:r>
          <a:endParaRPr lang="en-IN" sz="2400" b="1" cap="none" dirty="0"/>
        </a:p>
      </dgm:t>
    </dgm:pt>
    <dgm:pt modelId="{0DF64D63-657F-454B-8932-3A55188867B8}" type="parTrans" cxnId="{DACB9A3A-18C6-48BB-A531-E3884608B941}">
      <dgm:prSet/>
      <dgm:spPr/>
      <dgm:t>
        <a:bodyPr/>
        <a:lstStyle/>
        <a:p>
          <a:endParaRPr lang="en-IN" sz="2400"/>
        </a:p>
      </dgm:t>
    </dgm:pt>
    <dgm:pt modelId="{E4D1769F-69C1-441E-8050-EBC78AF49478}" type="sibTrans" cxnId="{DACB9A3A-18C6-48BB-A531-E3884608B941}">
      <dgm:prSet/>
      <dgm:spPr/>
      <dgm:t>
        <a:bodyPr/>
        <a:lstStyle/>
        <a:p>
          <a:endParaRPr lang="en-IN" sz="2400"/>
        </a:p>
      </dgm:t>
    </dgm:pt>
    <dgm:pt modelId="{57F5954D-9213-463E-B8EE-40AFFD4BFD37}" type="pres">
      <dgm:prSet presAssocID="{8AA20905-3954-474B-A606-562BCA026DC1}" presName="linear" presStyleCnt="0">
        <dgm:presLayoutVars>
          <dgm:animLvl val="lvl"/>
          <dgm:resizeHandles val="exact"/>
        </dgm:presLayoutVars>
      </dgm:prSet>
      <dgm:spPr/>
    </dgm:pt>
    <dgm:pt modelId="{15CB1406-4BA1-457B-B700-726E386C2F31}" type="pres">
      <dgm:prSet presAssocID="{DC13AB6D-DEA2-4CBB-AC69-1EF1A6AD151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3CC7E17-EBF8-45E7-A398-E5FB2DD93E48}" type="pres">
      <dgm:prSet presAssocID="{9C64CC83-643C-4E12-8F97-BC19DC031190}" presName="spacer" presStyleCnt="0"/>
      <dgm:spPr/>
    </dgm:pt>
    <dgm:pt modelId="{CE6B67C3-D158-489F-B3F2-C74695F0D799}" type="pres">
      <dgm:prSet presAssocID="{0C4FCE8A-1A7E-4AC8-A5FC-089D0CCC51A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18CB74B-7E8D-411C-A76A-C6ECC2DF293F}" type="pres">
      <dgm:prSet presAssocID="{ABD36A89-1860-4FA2-A352-AEBDC53064C4}" presName="spacer" presStyleCnt="0"/>
      <dgm:spPr/>
    </dgm:pt>
    <dgm:pt modelId="{0B6B6E28-FDAA-4E9A-97E7-4DBCC1A42A9D}" type="pres">
      <dgm:prSet presAssocID="{BB2DCE17-ACE6-4EA0-8433-E16262B4525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9256990-F715-4816-8970-A7CE2F20190D}" type="pres">
      <dgm:prSet presAssocID="{0D0D6B22-822B-4EC6-A0CE-4DFE5637DC42}" presName="spacer" presStyleCnt="0"/>
      <dgm:spPr/>
    </dgm:pt>
    <dgm:pt modelId="{11115B69-6D58-4F9D-B01A-948263A6F8FC}" type="pres">
      <dgm:prSet presAssocID="{81E5660F-C800-4ABF-988C-050743FBB80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3FC35EC-8CD9-4D7B-9D3B-8B6E164DDEE8}" type="pres">
      <dgm:prSet presAssocID="{3AA081EF-356A-4753-A294-203DFFB8BEFE}" presName="spacer" presStyleCnt="0"/>
      <dgm:spPr/>
    </dgm:pt>
    <dgm:pt modelId="{92F65E2E-CA71-4653-9CCD-F65B1FDDA24E}" type="pres">
      <dgm:prSet presAssocID="{FC74625F-452B-4DDD-AB99-B1C618035BE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65C2DB62-1872-49E8-9B64-6CD25ECDD344}" type="pres">
      <dgm:prSet presAssocID="{7281FD06-598E-4CB8-B06C-86D87DEB8EC3}" presName="spacer" presStyleCnt="0"/>
      <dgm:spPr/>
    </dgm:pt>
    <dgm:pt modelId="{9804ADB7-C302-428D-8E05-2BE918ABA5CA}" type="pres">
      <dgm:prSet presAssocID="{1504C072-0889-49CE-8790-53365FE25C4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12B0440-2C47-4D27-9617-C7723D26B9A1}" type="pres">
      <dgm:prSet presAssocID="{030DDDF8-D02E-4279-A262-481419967590}" presName="spacer" presStyleCnt="0"/>
      <dgm:spPr/>
    </dgm:pt>
    <dgm:pt modelId="{648E2F68-9A23-4AE7-8B87-724D6D27A453}" type="pres">
      <dgm:prSet presAssocID="{841BA388-CC78-4491-8F7A-E80B5500FC5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B5A3F00-BBA8-4707-A262-7C36AA36CD84}" type="presOf" srcId="{81E5660F-C800-4ABF-988C-050743FBB808}" destId="{11115B69-6D58-4F9D-B01A-948263A6F8FC}" srcOrd="0" destOrd="0" presId="urn:microsoft.com/office/officeart/2005/8/layout/vList2"/>
    <dgm:cxn modelId="{75379821-2867-437D-B1A6-A3EE793708CE}" srcId="{8AA20905-3954-474B-A606-562BCA026DC1}" destId="{0C4FCE8A-1A7E-4AC8-A5FC-089D0CCC51AE}" srcOrd="1" destOrd="0" parTransId="{5DAE4BC0-0ECA-4146-9B1E-A3692EF1FF9C}" sibTransId="{ABD36A89-1860-4FA2-A352-AEBDC53064C4}"/>
    <dgm:cxn modelId="{42B4372F-9696-4324-A71A-5349ABDA4414}" srcId="{8AA20905-3954-474B-A606-562BCA026DC1}" destId="{81E5660F-C800-4ABF-988C-050743FBB808}" srcOrd="3" destOrd="0" parTransId="{F59FB6D1-D268-4BE5-8C58-4ADC4C2D13F0}" sibTransId="{3AA081EF-356A-4753-A294-203DFFB8BEFE}"/>
    <dgm:cxn modelId="{9266D92F-78B4-4CCC-9C6A-0EBE5D38632F}" type="presOf" srcId="{8AA20905-3954-474B-A606-562BCA026DC1}" destId="{57F5954D-9213-463E-B8EE-40AFFD4BFD37}" srcOrd="0" destOrd="0" presId="urn:microsoft.com/office/officeart/2005/8/layout/vList2"/>
    <dgm:cxn modelId="{DACB9A3A-18C6-48BB-A531-E3884608B941}" srcId="{8AA20905-3954-474B-A606-562BCA026DC1}" destId="{841BA388-CC78-4491-8F7A-E80B5500FC54}" srcOrd="6" destOrd="0" parTransId="{0DF64D63-657F-454B-8932-3A55188867B8}" sibTransId="{E4D1769F-69C1-441E-8050-EBC78AF49478}"/>
    <dgm:cxn modelId="{648E0F5F-9B5B-4BE9-9BBC-02CC28FE6259}" srcId="{8AA20905-3954-474B-A606-562BCA026DC1}" destId="{1504C072-0889-49CE-8790-53365FE25C4A}" srcOrd="5" destOrd="0" parTransId="{360CBE13-F692-4C82-B731-EAA311EF9CB7}" sibTransId="{030DDDF8-D02E-4279-A262-481419967590}"/>
    <dgm:cxn modelId="{E0A14146-5BAA-4125-820C-B4FE7CE86E27}" type="presOf" srcId="{DC13AB6D-DEA2-4CBB-AC69-1EF1A6AD1512}" destId="{15CB1406-4BA1-457B-B700-726E386C2F31}" srcOrd="0" destOrd="0" presId="urn:microsoft.com/office/officeart/2005/8/layout/vList2"/>
    <dgm:cxn modelId="{BEDD4B48-6BE5-4228-82BD-AB9EF1C435AD}" srcId="{8AA20905-3954-474B-A606-562BCA026DC1}" destId="{FC74625F-452B-4DDD-AB99-B1C618035BE4}" srcOrd="4" destOrd="0" parTransId="{EBBBB149-DE4D-4AC3-A6E7-B6106DD27E12}" sibTransId="{7281FD06-598E-4CB8-B06C-86D87DEB8EC3}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8772D894-7978-4FEF-9C10-3785C702DB8F}" type="presOf" srcId="{FC74625F-452B-4DDD-AB99-B1C618035BE4}" destId="{92F65E2E-CA71-4653-9CCD-F65B1FDDA24E}" srcOrd="0" destOrd="0" presId="urn:microsoft.com/office/officeart/2005/8/layout/vList2"/>
    <dgm:cxn modelId="{C2DEDBCB-F1BF-4B2F-8352-BCCDBB3E7997}" srcId="{8AA20905-3954-474B-A606-562BCA026DC1}" destId="{BB2DCE17-ACE6-4EA0-8433-E16262B45257}" srcOrd="2" destOrd="0" parTransId="{C5AFAC7B-FB84-4A59-B465-7FF052F6FF91}" sibTransId="{0D0D6B22-822B-4EC6-A0CE-4DFE5637DC42}"/>
    <dgm:cxn modelId="{6BEC54CD-155C-4050-8944-34DBA89BFD7F}" type="presOf" srcId="{BB2DCE17-ACE6-4EA0-8433-E16262B45257}" destId="{0B6B6E28-FDAA-4E9A-97E7-4DBCC1A42A9D}" srcOrd="0" destOrd="0" presId="urn:microsoft.com/office/officeart/2005/8/layout/vList2"/>
    <dgm:cxn modelId="{1A7498EB-A941-47FA-ACE3-530F159EF4F1}" type="presOf" srcId="{0C4FCE8A-1A7E-4AC8-A5FC-089D0CCC51AE}" destId="{CE6B67C3-D158-489F-B3F2-C74695F0D799}" srcOrd="0" destOrd="0" presId="urn:microsoft.com/office/officeart/2005/8/layout/vList2"/>
    <dgm:cxn modelId="{D981F8F2-9250-4E6E-A629-DBEBDAF350D5}" type="presOf" srcId="{1504C072-0889-49CE-8790-53365FE25C4A}" destId="{9804ADB7-C302-428D-8E05-2BE918ABA5CA}" srcOrd="0" destOrd="0" presId="urn:microsoft.com/office/officeart/2005/8/layout/vList2"/>
    <dgm:cxn modelId="{BC6345F9-C478-472E-8E44-8048754A1F12}" type="presOf" srcId="{841BA388-CC78-4491-8F7A-E80B5500FC54}" destId="{648E2F68-9A23-4AE7-8B87-724D6D27A453}" srcOrd="0" destOrd="0" presId="urn:microsoft.com/office/officeart/2005/8/layout/vList2"/>
    <dgm:cxn modelId="{C12010BE-2BE7-4E1D-B6D3-98B1DD45A539}" type="presParOf" srcId="{57F5954D-9213-463E-B8EE-40AFFD4BFD37}" destId="{15CB1406-4BA1-457B-B700-726E386C2F31}" srcOrd="0" destOrd="0" presId="urn:microsoft.com/office/officeart/2005/8/layout/vList2"/>
    <dgm:cxn modelId="{EABD311E-826C-46AE-8E1D-40143E8227AE}" type="presParOf" srcId="{57F5954D-9213-463E-B8EE-40AFFD4BFD37}" destId="{63CC7E17-EBF8-45E7-A398-E5FB2DD93E48}" srcOrd="1" destOrd="0" presId="urn:microsoft.com/office/officeart/2005/8/layout/vList2"/>
    <dgm:cxn modelId="{4D8269E1-454E-40EF-A176-D59F38DE23C8}" type="presParOf" srcId="{57F5954D-9213-463E-B8EE-40AFFD4BFD37}" destId="{CE6B67C3-D158-489F-B3F2-C74695F0D799}" srcOrd="2" destOrd="0" presId="urn:microsoft.com/office/officeart/2005/8/layout/vList2"/>
    <dgm:cxn modelId="{32534870-E067-4A76-8401-4B4C679551D7}" type="presParOf" srcId="{57F5954D-9213-463E-B8EE-40AFFD4BFD37}" destId="{E18CB74B-7E8D-411C-A76A-C6ECC2DF293F}" srcOrd="3" destOrd="0" presId="urn:microsoft.com/office/officeart/2005/8/layout/vList2"/>
    <dgm:cxn modelId="{315A15FE-BE0C-4D94-A2B4-3478395034E2}" type="presParOf" srcId="{57F5954D-9213-463E-B8EE-40AFFD4BFD37}" destId="{0B6B6E28-FDAA-4E9A-97E7-4DBCC1A42A9D}" srcOrd="4" destOrd="0" presId="urn:microsoft.com/office/officeart/2005/8/layout/vList2"/>
    <dgm:cxn modelId="{9BBCD1AD-2DA4-46FE-AFE1-219EA7F9FB44}" type="presParOf" srcId="{57F5954D-9213-463E-B8EE-40AFFD4BFD37}" destId="{99256990-F715-4816-8970-A7CE2F20190D}" srcOrd="5" destOrd="0" presId="urn:microsoft.com/office/officeart/2005/8/layout/vList2"/>
    <dgm:cxn modelId="{AD5AFD88-5D12-43DA-A6BA-8DE09F31FC38}" type="presParOf" srcId="{57F5954D-9213-463E-B8EE-40AFFD4BFD37}" destId="{11115B69-6D58-4F9D-B01A-948263A6F8FC}" srcOrd="6" destOrd="0" presId="urn:microsoft.com/office/officeart/2005/8/layout/vList2"/>
    <dgm:cxn modelId="{06D9BC47-0DCC-4B32-88AD-CE1D9D3A23F8}" type="presParOf" srcId="{57F5954D-9213-463E-B8EE-40AFFD4BFD37}" destId="{03FC35EC-8CD9-4D7B-9D3B-8B6E164DDEE8}" srcOrd="7" destOrd="0" presId="urn:microsoft.com/office/officeart/2005/8/layout/vList2"/>
    <dgm:cxn modelId="{AE9895AC-5BE2-43D6-9086-0FA381A43C15}" type="presParOf" srcId="{57F5954D-9213-463E-B8EE-40AFFD4BFD37}" destId="{92F65E2E-CA71-4653-9CCD-F65B1FDDA24E}" srcOrd="8" destOrd="0" presId="urn:microsoft.com/office/officeart/2005/8/layout/vList2"/>
    <dgm:cxn modelId="{E3966956-FC29-487C-8948-863DF0F8C974}" type="presParOf" srcId="{57F5954D-9213-463E-B8EE-40AFFD4BFD37}" destId="{65C2DB62-1872-49E8-9B64-6CD25ECDD344}" srcOrd="9" destOrd="0" presId="urn:microsoft.com/office/officeart/2005/8/layout/vList2"/>
    <dgm:cxn modelId="{02F76662-CE13-4D56-8E6C-21C227CE7023}" type="presParOf" srcId="{57F5954D-9213-463E-B8EE-40AFFD4BFD37}" destId="{9804ADB7-C302-428D-8E05-2BE918ABA5CA}" srcOrd="10" destOrd="0" presId="urn:microsoft.com/office/officeart/2005/8/layout/vList2"/>
    <dgm:cxn modelId="{48A497A3-44EB-4E08-BF4D-2DD40A7C859F}" type="presParOf" srcId="{57F5954D-9213-463E-B8EE-40AFFD4BFD37}" destId="{812B0440-2C47-4D27-9617-C7723D26B9A1}" srcOrd="11" destOrd="0" presId="urn:microsoft.com/office/officeart/2005/8/layout/vList2"/>
    <dgm:cxn modelId="{4FDE2899-2497-428E-A6F1-DBF6047FC5C8}" type="presParOf" srcId="{57F5954D-9213-463E-B8EE-40AFFD4BFD37}" destId="{648E2F68-9A23-4AE7-8B87-724D6D27A453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en-IN" sz="2000" b="1" i="0" u="sng" dirty="0"/>
            <a:t>Purpose</a:t>
          </a:r>
          <a:r>
            <a:rPr lang="en-IN" sz="1700" b="0" i="0" u="sng" dirty="0"/>
            <a:t>  </a:t>
          </a:r>
        </a:p>
        <a:p>
          <a:pPr>
            <a:defRPr cap="all"/>
          </a:pPr>
          <a:endParaRPr lang="en-US" sz="1700" b="0" i="0" cap="none" dirty="0"/>
        </a:p>
        <a:p>
          <a:pPr>
            <a:defRPr cap="all"/>
          </a:pPr>
          <a:r>
            <a:rPr lang="en-US" sz="1700" b="0" i="0" cap="none" dirty="0"/>
            <a:t>Uncover Key Trends In Hotel Booking, Guest Profiles, Cancellations, And Market Channels For City And Resort Hotels</a:t>
          </a:r>
          <a:r>
            <a:rPr lang="en-US" sz="1700" b="0" i="0" dirty="0"/>
            <a:t>.</a:t>
          </a:r>
          <a:endParaRPr lang="en-US" sz="1700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IN" b="1" i="0" u="sng" dirty="0"/>
            <a:t>Scope    </a:t>
          </a:r>
        </a:p>
        <a:p>
          <a:pPr>
            <a:defRPr cap="all"/>
          </a:pPr>
          <a:r>
            <a:rPr lang="en-IN" b="1" i="0" u="sng" dirty="0"/>
            <a:t>                                  </a:t>
          </a:r>
        </a:p>
        <a:p>
          <a:pPr>
            <a:defRPr cap="all"/>
          </a:pPr>
          <a:r>
            <a:rPr lang="en-US" b="0" i="0" cap="none" dirty="0"/>
            <a:t>87,392 Bookings | 177,000 Guests | 178 Countries | Data Covers 2015-2017</a:t>
          </a:r>
          <a:r>
            <a:rPr lang="en-US" b="0" i="0" dirty="0"/>
            <a:t>.</a:t>
          </a:r>
          <a:endParaRPr lang="en-US" b="0" dirty="0"/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IN" b="1" i="0" u="sng" dirty="0"/>
            <a:t>Tools</a:t>
          </a:r>
          <a:r>
            <a:rPr lang="en-IN" b="0" i="0" dirty="0"/>
            <a:t>                                          </a:t>
          </a:r>
        </a:p>
        <a:p>
          <a:pPr>
            <a:defRPr cap="all"/>
          </a:pPr>
          <a:endParaRPr lang="en-IN" b="0" i="0" cap="none" dirty="0"/>
        </a:p>
        <a:p>
          <a:pPr>
            <a:defRPr cap="all"/>
          </a:pPr>
          <a:r>
            <a:rPr lang="en-IN" b="0" i="0" cap="none" dirty="0"/>
            <a:t>Power BI.</a:t>
          </a:r>
          <a:endParaRPr lang="en-US" dirty="0"/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05/8/layout/chevron2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en-IN" sz="2800" b="1" i="0" u="none" dirty="0"/>
            <a:t>1 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 sz="2800"/>
        </a:p>
      </dgm:t>
    </dgm:pt>
    <dgm:pt modelId="{9C64CC83-643C-4E12-8F97-BC19DC031190}" type="sibTrans" cxnId="{4B888393-351D-4489-90C9-5A68061AB236}">
      <dgm:prSet phldrT="01" phldr="0"/>
      <dgm:spPr/>
    </dgm:pt>
    <dgm:pt modelId="{0C4FCE8A-1A7E-4AC8-A5FC-089D0CCC51AE}">
      <dgm:prSet custT="1"/>
      <dgm:spPr/>
      <dgm:t>
        <a:bodyPr/>
        <a:lstStyle/>
        <a:p>
          <a:pPr>
            <a:defRPr cap="all"/>
          </a:pPr>
          <a:r>
            <a:rPr lang="en-US" sz="2800" b="1" dirty="0"/>
            <a:t>2</a:t>
          </a:r>
          <a:endParaRPr lang="en-IN" sz="2800" b="1" dirty="0"/>
        </a:p>
      </dgm:t>
    </dgm:pt>
    <dgm:pt modelId="{5DAE4BC0-0ECA-4146-9B1E-A3692EF1FF9C}" type="parTrans" cxnId="{75379821-2867-437D-B1A6-A3EE793708CE}">
      <dgm:prSet/>
      <dgm:spPr/>
      <dgm:t>
        <a:bodyPr/>
        <a:lstStyle/>
        <a:p>
          <a:endParaRPr lang="en-IN" sz="2800"/>
        </a:p>
      </dgm:t>
    </dgm:pt>
    <dgm:pt modelId="{ABD36A89-1860-4FA2-A352-AEBDC53064C4}" type="sibTrans" cxnId="{75379821-2867-437D-B1A6-A3EE793708CE}">
      <dgm:prSet/>
      <dgm:spPr/>
      <dgm:t>
        <a:bodyPr/>
        <a:lstStyle/>
        <a:p>
          <a:endParaRPr lang="en-IN" sz="2800"/>
        </a:p>
      </dgm:t>
    </dgm:pt>
    <dgm:pt modelId="{BB2DCE17-ACE6-4EA0-8433-E16262B45257}">
      <dgm:prSet custT="1"/>
      <dgm:spPr/>
      <dgm:t>
        <a:bodyPr/>
        <a:lstStyle/>
        <a:p>
          <a:pPr>
            <a:defRPr cap="all"/>
          </a:pPr>
          <a:r>
            <a:rPr lang="en-US" sz="2800" b="1" dirty="0"/>
            <a:t>3</a:t>
          </a:r>
          <a:endParaRPr lang="en-IN" sz="2800" b="1" dirty="0"/>
        </a:p>
      </dgm:t>
    </dgm:pt>
    <dgm:pt modelId="{C5AFAC7B-FB84-4A59-B465-7FF052F6FF91}" type="parTrans" cxnId="{C2DEDBCB-F1BF-4B2F-8352-BCCDBB3E7997}">
      <dgm:prSet/>
      <dgm:spPr/>
      <dgm:t>
        <a:bodyPr/>
        <a:lstStyle/>
        <a:p>
          <a:endParaRPr lang="en-IN" sz="2800"/>
        </a:p>
      </dgm:t>
    </dgm:pt>
    <dgm:pt modelId="{0D0D6B22-822B-4EC6-A0CE-4DFE5637DC42}" type="sibTrans" cxnId="{C2DEDBCB-F1BF-4B2F-8352-BCCDBB3E7997}">
      <dgm:prSet/>
      <dgm:spPr/>
      <dgm:t>
        <a:bodyPr/>
        <a:lstStyle/>
        <a:p>
          <a:endParaRPr lang="en-IN" sz="2800"/>
        </a:p>
      </dgm:t>
    </dgm:pt>
    <dgm:pt modelId="{B664C89C-1919-4695-B246-31246015E4AB}">
      <dgm:prSet custT="1"/>
      <dgm:spPr/>
      <dgm:t>
        <a:bodyPr/>
        <a:lstStyle/>
        <a:p>
          <a:pPr>
            <a:defRPr cap="all"/>
          </a:pPr>
          <a:r>
            <a:rPr lang="en-IN" sz="2800" b="1" i="0" u="none" dirty="0"/>
            <a:t>4</a:t>
          </a:r>
          <a:endParaRPr lang="en-IN" sz="2800" b="1" u="none" dirty="0"/>
        </a:p>
      </dgm:t>
    </dgm:pt>
    <dgm:pt modelId="{991E48B9-759A-4A2F-9116-B8F5AFB8772C}" type="parTrans" cxnId="{1C7BC355-6BED-4AFD-8354-64E6C50959A3}">
      <dgm:prSet/>
      <dgm:spPr/>
      <dgm:t>
        <a:bodyPr/>
        <a:lstStyle/>
        <a:p>
          <a:endParaRPr lang="en-IN" sz="2800"/>
        </a:p>
      </dgm:t>
    </dgm:pt>
    <dgm:pt modelId="{8A96947B-DB9C-4E72-AB6C-165674B24188}" type="sibTrans" cxnId="{1C7BC355-6BED-4AFD-8354-64E6C50959A3}">
      <dgm:prSet/>
      <dgm:spPr/>
      <dgm:t>
        <a:bodyPr/>
        <a:lstStyle/>
        <a:p>
          <a:endParaRPr lang="en-IN" sz="2800"/>
        </a:p>
      </dgm:t>
    </dgm:pt>
    <dgm:pt modelId="{0DAFC301-6E65-4C10-93E1-EB434395AFCC}">
      <dgm:prSet custT="1"/>
      <dgm:spPr/>
      <dgm:t>
        <a:bodyPr/>
        <a:lstStyle/>
        <a:p>
          <a:pPr>
            <a:buNone/>
          </a:pPr>
          <a:r>
            <a:rPr lang="en-IN" sz="2800" b="0" i="0" dirty="0"/>
            <a:t>Challenges in maximizing revenue</a:t>
          </a:r>
          <a:endParaRPr lang="en-IN" sz="2800" dirty="0"/>
        </a:p>
      </dgm:t>
    </dgm:pt>
    <dgm:pt modelId="{CC3E7468-E89A-4ABC-B8C8-E973C501AB24}" type="parTrans" cxnId="{2353A967-F2F4-45DC-A30C-AA9CB4FCABA9}">
      <dgm:prSet/>
      <dgm:spPr/>
      <dgm:t>
        <a:bodyPr/>
        <a:lstStyle/>
        <a:p>
          <a:endParaRPr lang="en-IN" sz="2800"/>
        </a:p>
      </dgm:t>
    </dgm:pt>
    <dgm:pt modelId="{09EB23D5-0882-42AA-A631-70C03593CC4D}" type="sibTrans" cxnId="{2353A967-F2F4-45DC-A30C-AA9CB4FCABA9}">
      <dgm:prSet/>
      <dgm:spPr/>
      <dgm:t>
        <a:bodyPr/>
        <a:lstStyle/>
        <a:p>
          <a:endParaRPr lang="en-IN" sz="2800"/>
        </a:p>
      </dgm:t>
    </dgm:pt>
    <dgm:pt modelId="{83C2D6FA-41DA-4B54-B3B3-7698EB3928F3}">
      <dgm:prSet custT="1"/>
      <dgm:spPr/>
      <dgm:t>
        <a:bodyPr/>
        <a:lstStyle/>
        <a:p>
          <a:pPr>
            <a:buNone/>
          </a:pPr>
          <a:r>
            <a:rPr lang="en-IN" sz="2800" b="0" i="0" dirty="0"/>
            <a:t>Optimizing occupancy rates</a:t>
          </a:r>
          <a:endParaRPr lang="en-IN" sz="2800" dirty="0"/>
        </a:p>
      </dgm:t>
    </dgm:pt>
    <dgm:pt modelId="{03E92323-F7A5-4630-A10C-89E94D09ACC2}" type="parTrans" cxnId="{49E49D28-A461-4B2B-B553-38A5E678CE48}">
      <dgm:prSet/>
      <dgm:spPr/>
      <dgm:t>
        <a:bodyPr/>
        <a:lstStyle/>
        <a:p>
          <a:endParaRPr lang="en-IN" sz="2800"/>
        </a:p>
      </dgm:t>
    </dgm:pt>
    <dgm:pt modelId="{B3B4E599-C904-4C39-9D86-43A7AF170BC4}" type="sibTrans" cxnId="{49E49D28-A461-4B2B-B553-38A5E678CE48}">
      <dgm:prSet/>
      <dgm:spPr/>
      <dgm:t>
        <a:bodyPr/>
        <a:lstStyle/>
        <a:p>
          <a:endParaRPr lang="en-IN" sz="2800"/>
        </a:p>
      </dgm:t>
    </dgm:pt>
    <dgm:pt modelId="{22BE1400-BC19-4DFE-A2B7-A676B3CF5C5B}">
      <dgm:prSet custT="1"/>
      <dgm:spPr/>
      <dgm:t>
        <a:bodyPr/>
        <a:lstStyle/>
        <a:p>
          <a:pPr>
            <a:buNone/>
          </a:pPr>
          <a:r>
            <a:rPr lang="en-IN" sz="2800" b="0" i="0" dirty="0"/>
            <a:t>Minimizing booking cancellations</a:t>
          </a:r>
          <a:endParaRPr lang="en-IN" sz="2800" dirty="0"/>
        </a:p>
      </dgm:t>
    </dgm:pt>
    <dgm:pt modelId="{CE8B07C2-A6E6-4137-B2BD-65DB9EACFF8D}" type="parTrans" cxnId="{D955384E-1A0E-4B9E-85D3-5B0B0D215ECB}">
      <dgm:prSet/>
      <dgm:spPr/>
      <dgm:t>
        <a:bodyPr/>
        <a:lstStyle/>
        <a:p>
          <a:endParaRPr lang="en-IN" sz="2800"/>
        </a:p>
      </dgm:t>
    </dgm:pt>
    <dgm:pt modelId="{2ADC795C-0AEE-4224-B79F-04E5A158035A}" type="sibTrans" cxnId="{D955384E-1A0E-4B9E-85D3-5B0B0D215ECB}">
      <dgm:prSet/>
      <dgm:spPr/>
      <dgm:t>
        <a:bodyPr/>
        <a:lstStyle/>
        <a:p>
          <a:endParaRPr lang="en-IN" sz="2800"/>
        </a:p>
      </dgm:t>
    </dgm:pt>
    <dgm:pt modelId="{EB23BE8D-F9C2-4704-81D1-60EFC7B3E6B3}">
      <dgm:prSet custT="1"/>
      <dgm:spPr/>
      <dgm:t>
        <a:bodyPr/>
        <a:lstStyle/>
        <a:p>
          <a:pPr>
            <a:buNone/>
          </a:pPr>
          <a:r>
            <a:rPr lang="en-IN" sz="2800" b="0" i="0" dirty="0"/>
            <a:t>Understanding guest preferences</a:t>
          </a:r>
          <a:endParaRPr lang="en-IN" sz="2800" dirty="0"/>
        </a:p>
      </dgm:t>
    </dgm:pt>
    <dgm:pt modelId="{6BE1D4A6-D59E-4617-B01C-4B0ED1FE7BF7}" type="parTrans" cxnId="{43B0E84D-1CF0-4529-9BEF-679F49A29004}">
      <dgm:prSet/>
      <dgm:spPr/>
      <dgm:t>
        <a:bodyPr/>
        <a:lstStyle/>
        <a:p>
          <a:endParaRPr lang="en-IN" sz="2800"/>
        </a:p>
      </dgm:t>
    </dgm:pt>
    <dgm:pt modelId="{B379406C-FEF0-448F-85B4-46AFAFFD200E}" type="sibTrans" cxnId="{43B0E84D-1CF0-4529-9BEF-679F49A29004}">
      <dgm:prSet/>
      <dgm:spPr/>
      <dgm:t>
        <a:bodyPr/>
        <a:lstStyle/>
        <a:p>
          <a:endParaRPr lang="en-IN" sz="2800"/>
        </a:p>
      </dgm:t>
    </dgm:pt>
    <dgm:pt modelId="{EFD13D86-34CD-4957-9E6D-3DE0CC223708}">
      <dgm:prSet custT="1"/>
      <dgm:spPr/>
      <dgm:t>
        <a:bodyPr/>
        <a:lstStyle/>
        <a:p>
          <a:pPr>
            <a:buNone/>
          </a:pPr>
          <a:r>
            <a:rPr lang="en-US" sz="2800" b="1"/>
            <a:t>5</a:t>
          </a:r>
          <a:endParaRPr lang="en-IN" sz="2800" b="1" dirty="0"/>
        </a:p>
      </dgm:t>
    </dgm:pt>
    <dgm:pt modelId="{C40DC725-1326-462A-B6B8-2D982732E9DC}" type="parTrans" cxnId="{E879ECA1-2D89-472F-BEBA-2CDF970DA1C5}">
      <dgm:prSet/>
      <dgm:spPr/>
      <dgm:t>
        <a:bodyPr/>
        <a:lstStyle/>
        <a:p>
          <a:endParaRPr lang="en-IN" sz="2800"/>
        </a:p>
      </dgm:t>
    </dgm:pt>
    <dgm:pt modelId="{BEDA3E86-C967-47EC-B8AE-DC3F5E45F6E5}" type="sibTrans" cxnId="{E879ECA1-2D89-472F-BEBA-2CDF970DA1C5}">
      <dgm:prSet/>
      <dgm:spPr/>
      <dgm:t>
        <a:bodyPr/>
        <a:lstStyle/>
        <a:p>
          <a:endParaRPr lang="en-IN" sz="2800"/>
        </a:p>
      </dgm:t>
    </dgm:pt>
    <dgm:pt modelId="{58825F06-272C-4BD8-8486-6C0728B9BD90}">
      <dgm:prSet custT="1"/>
      <dgm:spPr/>
      <dgm:t>
        <a:bodyPr/>
        <a:lstStyle/>
        <a:p>
          <a:pPr>
            <a:buNone/>
          </a:pPr>
          <a:r>
            <a:rPr lang="en-US" sz="2800" dirty="0"/>
            <a:t>Deciding Price</a:t>
          </a:r>
          <a:endParaRPr lang="en-IN" sz="2800" dirty="0"/>
        </a:p>
      </dgm:t>
    </dgm:pt>
    <dgm:pt modelId="{65A3EFAA-1447-4404-9268-477B3E9FCAED}" type="parTrans" cxnId="{C3C6C927-051B-4B9B-8482-76B496DD3C74}">
      <dgm:prSet/>
      <dgm:spPr/>
      <dgm:t>
        <a:bodyPr/>
        <a:lstStyle/>
        <a:p>
          <a:endParaRPr lang="en-IN" sz="2800"/>
        </a:p>
      </dgm:t>
    </dgm:pt>
    <dgm:pt modelId="{644F601D-E63E-48B0-BF13-74F04009FF10}" type="sibTrans" cxnId="{C3C6C927-051B-4B9B-8482-76B496DD3C74}">
      <dgm:prSet/>
      <dgm:spPr/>
      <dgm:t>
        <a:bodyPr/>
        <a:lstStyle/>
        <a:p>
          <a:endParaRPr lang="en-IN" sz="2800"/>
        </a:p>
      </dgm:t>
    </dgm:pt>
    <dgm:pt modelId="{9288FF68-1CA5-4073-AC0B-1ED384617DC3}" type="pres">
      <dgm:prSet presAssocID="{8AA20905-3954-474B-A606-562BCA026DC1}" presName="linearFlow" presStyleCnt="0">
        <dgm:presLayoutVars>
          <dgm:dir/>
          <dgm:animLvl val="lvl"/>
          <dgm:resizeHandles val="exact"/>
        </dgm:presLayoutVars>
      </dgm:prSet>
      <dgm:spPr/>
    </dgm:pt>
    <dgm:pt modelId="{6A38F2EE-8CE2-4A77-A182-7F6BF37A0945}" type="pres">
      <dgm:prSet presAssocID="{DC13AB6D-DEA2-4CBB-AC69-1EF1A6AD1512}" presName="composite" presStyleCnt="0"/>
      <dgm:spPr/>
    </dgm:pt>
    <dgm:pt modelId="{4213EFB5-B74C-4432-AE35-DA0367AFDBFA}" type="pres">
      <dgm:prSet presAssocID="{DC13AB6D-DEA2-4CBB-AC69-1EF1A6AD151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FBA9D3F1-BEDE-499F-9956-CCB571CE3C4A}" type="pres">
      <dgm:prSet presAssocID="{DC13AB6D-DEA2-4CBB-AC69-1EF1A6AD1512}" presName="descendantText" presStyleLbl="alignAcc1" presStyleIdx="0" presStyleCnt="5">
        <dgm:presLayoutVars>
          <dgm:bulletEnabled val="1"/>
        </dgm:presLayoutVars>
      </dgm:prSet>
      <dgm:spPr/>
    </dgm:pt>
    <dgm:pt modelId="{A8E43A4E-526E-44C9-A10C-9F312D339961}" type="pres">
      <dgm:prSet presAssocID="{9C64CC83-643C-4E12-8F97-BC19DC031190}" presName="sp" presStyleCnt="0"/>
      <dgm:spPr/>
    </dgm:pt>
    <dgm:pt modelId="{C9CB06EE-C0F0-4DAC-9BC8-177C1826F061}" type="pres">
      <dgm:prSet presAssocID="{0C4FCE8A-1A7E-4AC8-A5FC-089D0CCC51AE}" presName="composite" presStyleCnt="0"/>
      <dgm:spPr/>
    </dgm:pt>
    <dgm:pt modelId="{67D42816-E6C6-419A-AE33-CCA81495B631}" type="pres">
      <dgm:prSet presAssocID="{0C4FCE8A-1A7E-4AC8-A5FC-089D0CCC51A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1B80FDE4-83C6-43BF-8587-D31A80E64B6E}" type="pres">
      <dgm:prSet presAssocID="{0C4FCE8A-1A7E-4AC8-A5FC-089D0CCC51AE}" presName="descendantText" presStyleLbl="alignAcc1" presStyleIdx="1" presStyleCnt="5">
        <dgm:presLayoutVars>
          <dgm:bulletEnabled val="1"/>
        </dgm:presLayoutVars>
      </dgm:prSet>
      <dgm:spPr/>
    </dgm:pt>
    <dgm:pt modelId="{5D34CB72-5563-4C3F-9AEF-E286141165C8}" type="pres">
      <dgm:prSet presAssocID="{ABD36A89-1860-4FA2-A352-AEBDC53064C4}" presName="sp" presStyleCnt="0"/>
      <dgm:spPr/>
    </dgm:pt>
    <dgm:pt modelId="{35566941-48DF-4961-BCCD-57DC79ADF3C0}" type="pres">
      <dgm:prSet presAssocID="{BB2DCE17-ACE6-4EA0-8433-E16262B45257}" presName="composite" presStyleCnt="0"/>
      <dgm:spPr/>
    </dgm:pt>
    <dgm:pt modelId="{91413934-D702-499B-A654-D26A9A3EBE6A}" type="pres">
      <dgm:prSet presAssocID="{BB2DCE17-ACE6-4EA0-8433-E16262B4525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DE22C4A8-9B2A-4A36-82E2-B67904AE190A}" type="pres">
      <dgm:prSet presAssocID="{BB2DCE17-ACE6-4EA0-8433-E16262B45257}" presName="descendantText" presStyleLbl="alignAcc1" presStyleIdx="2" presStyleCnt="5">
        <dgm:presLayoutVars>
          <dgm:bulletEnabled val="1"/>
        </dgm:presLayoutVars>
      </dgm:prSet>
      <dgm:spPr/>
    </dgm:pt>
    <dgm:pt modelId="{CE9C0E3B-9366-4727-A1D7-A1570AC09258}" type="pres">
      <dgm:prSet presAssocID="{0D0D6B22-822B-4EC6-A0CE-4DFE5637DC42}" presName="sp" presStyleCnt="0"/>
      <dgm:spPr/>
    </dgm:pt>
    <dgm:pt modelId="{360104AA-64F6-42E7-9C8C-04B747CCC53C}" type="pres">
      <dgm:prSet presAssocID="{B664C89C-1919-4695-B246-31246015E4AB}" presName="composite" presStyleCnt="0"/>
      <dgm:spPr/>
    </dgm:pt>
    <dgm:pt modelId="{737CBF82-1F76-4A20-B3E0-055C477DF2DD}" type="pres">
      <dgm:prSet presAssocID="{B664C89C-1919-4695-B246-31246015E4AB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A1DA8D6-873F-4D68-94F1-D70ACF526427}" type="pres">
      <dgm:prSet presAssocID="{B664C89C-1919-4695-B246-31246015E4AB}" presName="descendantText" presStyleLbl="alignAcc1" presStyleIdx="3" presStyleCnt="5">
        <dgm:presLayoutVars>
          <dgm:bulletEnabled val="1"/>
        </dgm:presLayoutVars>
      </dgm:prSet>
      <dgm:spPr/>
    </dgm:pt>
    <dgm:pt modelId="{07E7B39C-54BC-45D4-B9A3-A89DF412B150}" type="pres">
      <dgm:prSet presAssocID="{8A96947B-DB9C-4E72-AB6C-165674B24188}" presName="sp" presStyleCnt="0"/>
      <dgm:spPr/>
    </dgm:pt>
    <dgm:pt modelId="{5313D87F-AB92-4CA0-A332-8DC50BFF94CC}" type="pres">
      <dgm:prSet presAssocID="{EFD13D86-34CD-4957-9E6D-3DE0CC223708}" presName="composite" presStyleCnt="0"/>
      <dgm:spPr/>
    </dgm:pt>
    <dgm:pt modelId="{C566FB06-37C8-43FD-B1A6-0ACBBBFB64C9}" type="pres">
      <dgm:prSet presAssocID="{EFD13D86-34CD-4957-9E6D-3DE0CC223708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440CDDB-4DA5-4835-B4F4-34DE52170698}" type="pres">
      <dgm:prSet presAssocID="{EFD13D86-34CD-4957-9E6D-3DE0CC223708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F309DC13-CBAA-4DF2-947C-0B57B1FF4991}" type="presOf" srcId="{EB23BE8D-F9C2-4704-81D1-60EFC7B3E6B3}" destId="{0A1DA8D6-873F-4D68-94F1-D70ACF526427}" srcOrd="0" destOrd="0" presId="urn:microsoft.com/office/officeart/2005/8/layout/chevron2"/>
    <dgm:cxn modelId="{75379821-2867-437D-B1A6-A3EE793708CE}" srcId="{8AA20905-3954-474B-A606-562BCA026DC1}" destId="{0C4FCE8A-1A7E-4AC8-A5FC-089D0CCC51AE}" srcOrd="1" destOrd="0" parTransId="{5DAE4BC0-0ECA-4146-9B1E-A3692EF1FF9C}" sibTransId="{ABD36A89-1860-4FA2-A352-AEBDC53064C4}"/>
    <dgm:cxn modelId="{C3C6C927-051B-4B9B-8482-76B496DD3C74}" srcId="{EFD13D86-34CD-4957-9E6D-3DE0CC223708}" destId="{58825F06-272C-4BD8-8486-6C0728B9BD90}" srcOrd="0" destOrd="0" parTransId="{65A3EFAA-1447-4404-9268-477B3E9FCAED}" sibTransId="{644F601D-E63E-48B0-BF13-74F04009FF10}"/>
    <dgm:cxn modelId="{49E49D28-A461-4B2B-B553-38A5E678CE48}" srcId="{0C4FCE8A-1A7E-4AC8-A5FC-089D0CCC51AE}" destId="{83C2D6FA-41DA-4B54-B3B3-7698EB3928F3}" srcOrd="0" destOrd="0" parTransId="{03E92323-F7A5-4630-A10C-89E94D09ACC2}" sibTransId="{B3B4E599-C904-4C39-9D86-43A7AF170BC4}"/>
    <dgm:cxn modelId="{0989E940-607D-4C8D-9F3E-52B756A1B06E}" type="presOf" srcId="{83C2D6FA-41DA-4B54-B3B3-7698EB3928F3}" destId="{1B80FDE4-83C6-43BF-8587-D31A80E64B6E}" srcOrd="0" destOrd="0" presId="urn:microsoft.com/office/officeart/2005/8/layout/chevron2"/>
    <dgm:cxn modelId="{D2434747-BEE7-48A9-BF11-56EAD4BF3FE8}" type="presOf" srcId="{EFD13D86-34CD-4957-9E6D-3DE0CC223708}" destId="{C566FB06-37C8-43FD-B1A6-0ACBBBFB64C9}" srcOrd="0" destOrd="0" presId="urn:microsoft.com/office/officeart/2005/8/layout/chevron2"/>
    <dgm:cxn modelId="{2353A967-F2F4-45DC-A30C-AA9CB4FCABA9}" srcId="{DC13AB6D-DEA2-4CBB-AC69-1EF1A6AD1512}" destId="{0DAFC301-6E65-4C10-93E1-EB434395AFCC}" srcOrd="0" destOrd="0" parTransId="{CC3E7468-E89A-4ABC-B8C8-E973C501AB24}" sibTransId="{09EB23D5-0882-42AA-A631-70C03593CC4D}"/>
    <dgm:cxn modelId="{43B0E84D-1CF0-4529-9BEF-679F49A29004}" srcId="{B664C89C-1919-4695-B246-31246015E4AB}" destId="{EB23BE8D-F9C2-4704-81D1-60EFC7B3E6B3}" srcOrd="0" destOrd="0" parTransId="{6BE1D4A6-D59E-4617-B01C-4B0ED1FE7BF7}" sibTransId="{B379406C-FEF0-448F-85B4-46AFAFFD200E}"/>
    <dgm:cxn modelId="{D955384E-1A0E-4B9E-85D3-5B0B0D215ECB}" srcId="{BB2DCE17-ACE6-4EA0-8433-E16262B45257}" destId="{22BE1400-BC19-4DFE-A2B7-A676B3CF5C5B}" srcOrd="0" destOrd="0" parTransId="{CE8B07C2-A6E6-4137-B2BD-65DB9EACFF8D}" sibTransId="{2ADC795C-0AEE-4224-B79F-04E5A158035A}"/>
    <dgm:cxn modelId="{EEBA8B70-4666-4162-AA2A-803D3F54A2E0}" type="presOf" srcId="{8AA20905-3954-474B-A606-562BCA026DC1}" destId="{9288FF68-1CA5-4073-AC0B-1ED384617DC3}" srcOrd="0" destOrd="0" presId="urn:microsoft.com/office/officeart/2005/8/layout/chevron2"/>
    <dgm:cxn modelId="{CAF56E53-DA1D-46BA-9AC4-941E5AA23C56}" type="presOf" srcId="{0DAFC301-6E65-4C10-93E1-EB434395AFCC}" destId="{FBA9D3F1-BEDE-499F-9956-CCB571CE3C4A}" srcOrd="0" destOrd="0" presId="urn:microsoft.com/office/officeart/2005/8/layout/chevron2"/>
    <dgm:cxn modelId="{1C7BC355-6BED-4AFD-8354-64E6C50959A3}" srcId="{8AA20905-3954-474B-A606-562BCA026DC1}" destId="{B664C89C-1919-4695-B246-31246015E4AB}" srcOrd="3" destOrd="0" parTransId="{991E48B9-759A-4A2F-9116-B8F5AFB8772C}" sibTransId="{8A96947B-DB9C-4E72-AB6C-165674B24188}"/>
    <dgm:cxn modelId="{6C484C79-1D45-4A28-8E0E-49E66761D9FF}" type="presOf" srcId="{BB2DCE17-ACE6-4EA0-8433-E16262B45257}" destId="{91413934-D702-499B-A654-D26A9A3EBE6A}" srcOrd="0" destOrd="0" presId="urn:microsoft.com/office/officeart/2005/8/layout/chevron2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E879ECA1-2D89-472F-BEBA-2CDF970DA1C5}" srcId="{8AA20905-3954-474B-A606-562BCA026DC1}" destId="{EFD13D86-34CD-4957-9E6D-3DE0CC223708}" srcOrd="4" destOrd="0" parTransId="{C40DC725-1326-462A-B6B8-2D982732E9DC}" sibTransId="{BEDA3E86-C967-47EC-B8AE-DC3F5E45F6E5}"/>
    <dgm:cxn modelId="{CFEB82B0-3DB9-40E8-A3CF-3D96FB2D8494}" type="presOf" srcId="{58825F06-272C-4BD8-8486-6C0728B9BD90}" destId="{E440CDDB-4DA5-4835-B4F4-34DE52170698}" srcOrd="0" destOrd="0" presId="urn:microsoft.com/office/officeart/2005/8/layout/chevron2"/>
    <dgm:cxn modelId="{B82298C9-FE48-4E43-A718-5DD129441E06}" type="presOf" srcId="{DC13AB6D-DEA2-4CBB-AC69-1EF1A6AD1512}" destId="{4213EFB5-B74C-4432-AE35-DA0367AFDBFA}" srcOrd="0" destOrd="0" presId="urn:microsoft.com/office/officeart/2005/8/layout/chevron2"/>
    <dgm:cxn modelId="{C2DEDBCB-F1BF-4B2F-8352-BCCDBB3E7997}" srcId="{8AA20905-3954-474B-A606-562BCA026DC1}" destId="{BB2DCE17-ACE6-4EA0-8433-E16262B45257}" srcOrd="2" destOrd="0" parTransId="{C5AFAC7B-FB84-4A59-B465-7FF052F6FF91}" sibTransId="{0D0D6B22-822B-4EC6-A0CE-4DFE5637DC42}"/>
    <dgm:cxn modelId="{0F5813D4-5291-4E9F-869A-FBD23EA5200E}" type="presOf" srcId="{0C4FCE8A-1A7E-4AC8-A5FC-089D0CCC51AE}" destId="{67D42816-E6C6-419A-AE33-CCA81495B631}" srcOrd="0" destOrd="0" presId="urn:microsoft.com/office/officeart/2005/8/layout/chevron2"/>
    <dgm:cxn modelId="{0CB5CCE3-3B4C-4D38-BCBB-21E8E3722D56}" type="presOf" srcId="{22BE1400-BC19-4DFE-A2B7-A676B3CF5C5B}" destId="{DE22C4A8-9B2A-4A36-82E2-B67904AE190A}" srcOrd="0" destOrd="0" presId="urn:microsoft.com/office/officeart/2005/8/layout/chevron2"/>
    <dgm:cxn modelId="{E7AFCCEC-7610-42D7-8E9C-E6F0E99C5AFB}" type="presOf" srcId="{B664C89C-1919-4695-B246-31246015E4AB}" destId="{737CBF82-1F76-4A20-B3E0-055C477DF2DD}" srcOrd="0" destOrd="0" presId="urn:microsoft.com/office/officeart/2005/8/layout/chevron2"/>
    <dgm:cxn modelId="{0E85D8A1-B20E-4DE9-A317-4321450D5DF3}" type="presParOf" srcId="{9288FF68-1CA5-4073-AC0B-1ED384617DC3}" destId="{6A38F2EE-8CE2-4A77-A182-7F6BF37A0945}" srcOrd="0" destOrd="0" presId="urn:microsoft.com/office/officeart/2005/8/layout/chevron2"/>
    <dgm:cxn modelId="{3F5ADB7C-A203-4730-9B1F-4BEA9903AF2E}" type="presParOf" srcId="{6A38F2EE-8CE2-4A77-A182-7F6BF37A0945}" destId="{4213EFB5-B74C-4432-AE35-DA0367AFDBFA}" srcOrd="0" destOrd="0" presId="urn:microsoft.com/office/officeart/2005/8/layout/chevron2"/>
    <dgm:cxn modelId="{44DE837C-CAAF-413D-8801-27C1860DBF6A}" type="presParOf" srcId="{6A38F2EE-8CE2-4A77-A182-7F6BF37A0945}" destId="{FBA9D3F1-BEDE-499F-9956-CCB571CE3C4A}" srcOrd="1" destOrd="0" presId="urn:microsoft.com/office/officeart/2005/8/layout/chevron2"/>
    <dgm:cxn modelId="{F39CD954-7857-4A5E-80E8-25E6BBA7BC95}" type="presParOf" srcId="{9288FF68-1CA5-4073-AC0B-1ED384617DC3}" destId="{A8E43A4E-526E-44C9-A10C-9F312D339961}" srcOrd="1" destOrd="0" presId="urn:microsoft.com/office/officeart/2005/8/layout/chevron2"/>
    <dgm:cxn modelId="{C2A1AA58-EF57-4446-A641-B62471E8C82F}" type="presParOf" srcId="{9288FF68-1CA5-4073-AC0B-1ED384617DC3}" destId="{C9CB06EE-C0F0-4DAC-9BC8-177C1826F061}" srcOrd="2" destOrd="0" presId="urn:microsoft.com/office/officeart/2005/8/layout/chevron2"/>
    <dgm:cxn modelId="{0EE140BC-7EB1-4824-8061-30DFCA92A04A}" type="presParOf" srcId="{C9CB06EE-C0F0-4DAC-9BC8-177C1826F061}" destId="{67D42816-E6C6-419A-AE33-CCA81495B631}" srcOrd="0" destOrd="0" presId="urn:microsoft.com/office/officeart/2005/8/layout/chevron2"/>
    <dgm:cxn modelId="{5E8E542D-D799-43D4-9F64-F3A5DFFA8D11}" type="presParOf" srcId="{C9CB06EE-C0F0-4DAC-9BC8-177C1826F061}" destId="{1B80FDE4-83C6-43BF-8587-D31A80E64B6E}" srcOrd="1" destOrd="0" presId="urn:microsoft.com/office/officeart/2005/8/layout/chevron2"/>
    <dgm:cxn modelId="{0653D780-893C-4A40-9822-1D2B2DD3F7A8}" type="presParOf" srcId="{9288FF68-1CA5-4073-AC0B-1ED384617DC3}" destId="{5D34CB72-5563-4C3F-9AEF-E286141165C8}" srcOrd="3" destOrd="0" presId="urn:microsoft.com/office/officeart/2005/8/layout/chevron2"/>
    <dgm:cxn modelId="{061B3A76-9B3D-40E3-A7C3-7F525E0AA8AB}" type="presParOf" srcId="{9288FF68-1CA5-4073-AC0B-1ED384617DC3}" destId="{35566941-48DF-4961-BCCD-57DC79ADF3C0}" srcOrd="4" destOrd="0" presId="urn:microsoft.com/office/officeart/2005/8/layout/chevron2"/>
    <dgm:cxn modelId="{A08238AC-C61F-4C20-874A-9FE1A1678762}" type="presParOf" srcId="{35566941-48DF-4961-BCCD-57DC79ADF3C0}" destId="{91413934-D702-499B-A654-D26A9A3EBE6A}" srcOrd="0" destOrd="0" presId="urn:microsoft.com/office/officeart/2005/8/layout/chevron2"/>
    <dgm:cxn modelId="{69DE009E-AE82-4F81-9D61-881C27EAD286}" type="presParOf" srcId="{35566941-48DF-4961-BCCD-57DC79ADF3C0}" destId="{DE22C4A8-9B2A-4A36-82E2-B67904AE190A}" srcOrd="1" destOrd="0" presId="urn:microsoft.com/office/officeart/2005/8/layout/chevron2"/>
    <dgm:cxn modelId="{BF7667F2-9A6C-43C8-A93E-BA16AA317250}" type="presParOf" srcId="{9288FF68-1CA5-4073-AC0B-1ED384617DC3}" destId="{CE9C0E3B-9366-4727-A1D7-A1570AC09258}" srcOrd="5" destOrd="0" presId="urn:microsoft.com/office/officeart/2005/8/layout/chevron2"/>
    <dgm:cxn modelId="{9A1C4CE3-F70A-478A-85C8-F8B9F736F502}" type="presParOf" srcId="{9288FF68-1CA5-4073-AC0B-1ED384617DC3}" destId="{360104AA-64F6-42E7-9C8C-04B747CCC53C}" srcOrd="6" destOrd="0" presId="urn:microsoft.com/office/officeart/2005/8/layout/chevron2"/>
    <dgm:cxn modelId="{C11EB06B-4DF9-487E-A3F6-9994F8B019CA}" type="presParOf" srcId="{360104AA-64F6-42E7-9C8C-04B747CCC53C}" destId="{737CBF82-1F76-4A20-B3E0-055C477DF2DD}" srcOrd="0" destOrd="0" presId="urn:microsoft.com/office/officeart/2005/8/layout/chevron2"/>
    <dgm:cxn modelId="{27331CFA-9124-42C5-95B0-06CBC6D4DB0A}" type="presParOf" srcId="{360104AA-64F6-42E7-9C8C-04B747CCC53C}" destId="{0A1DA8D6-873F-4D68-94F1-D70ACF526427}" srcOrd="1" destOrd="0" presId="urn:microsoft.com/office/officeart/2005/8/layout/chevron2"/>
    <dgm:cxn modelId="{6EF68F1C-AB5D-4B74-BAB3-16AA967E3341}" type="presParOf" srcId="{9288FF68-1CA5-4073-AC0B-1ED384617DC3}" destId="{07E7B39C-54BC-45D4-B9A3-A89DF412B150}" srcOrd="7" destOrd="0" presId="urn:microsoft.com/office/officeart/2005/8/layout/chevron2"/>
    <dgm:cxn modelId="{EB3D44C1-5BFE-4BDB-9E8D-34297F72AE02}" type="presParOf" srcId="{9288FF68-1CA5-4073-AC0B-1ED384617DC3}" destId="{5313D87F-AB92-4CA0-A332-8DC50BFF94CC}" srcOrd="8" destOrd="0" presId="urn:microsoft.com/office/officeart/2005/8/layout/chevron2"/>
    <dgm:cxn modelId="{A37C844B-4E33-4EFC-B8D6-9FC2E6112682}" type="presParOf" srcId="{5313D87F-AB92-4CA0-A332-8DC50BFF94CC}" destId="{C566FB06-37C8-43FD-B1A6-0ACBBBFB64C9}" srcOrd="0" destOrd="0" presId="urn:microsoft.com/office/officeart/2005/8/layout/chevron2"/>
    <dgm:cxn modelId="{31A62CE7-FD71-4B5F-9146-14418B5E96AD}" type="presParOf" srcId="{5313D87F-AB92-4CA0-A332-8DC50BFF94CC}" destId="{E440CDDB-4DA5-4835-B4F4-34DE5217069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1/layout/Tab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en-IN" sz="2800" b="1" i="0" u="none" dirty="0"/>
            <a:t>1 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 sz="2800"/>
        </a:p>
      </dgm:t>
    </dgm:pt>
    <dgm:pt modelId="{9C64CC83-643C-4E12-8F97-BC19DC031190}" type="sibTrans" cxnId="{4B888393-351D-4489-90C9-5A68061AB236}">
      <dgm:prSet phldrT="01" phldr="0"/>
      <dgm:spPr/>
    </dgm:pt>
    <dgm:pt modelId="{0C4FCE8A-1A7E-4AC8-A5FC-089D0CCC51AE}">
      <dgm:prSet custT="1"/>
      <dgm:spPr/>
      <dgm:t>
        <a:bodyPr/>
        <a:lstStyle/>
        <a:p>
          <a:pPr>
            <a:defRPr cap="all"/>
          </a:pPr>
          <a:r>
            <a:rPr lang="en-US" sz="2800" b="1" dirty="0"/>
            <a:t>2</a:t>
          </a:r>
          <a:endParaRPr lang="en-IN" sz="2800" b="1" dirty="0"/>
        </a:p>
      </dgm:t>
    </dgm:pt>
    <dgm:pt modelId="{5DAE4BC0-0ECA-4146-9B1E-A3692EF1FF9C}" type="parTrans" cxnId="{75379821-2867-437D-B1A6-A3EE793708CE}">
      <dgm:prSet/>
      <dgm:spPr/>
      <dgm:t>
        <a:bodyPr/>
        <a:lstStyle/>
        <a:p>
          <a:endParaRPr lang="en-IN" sz="2800"/>
        </a:p>
      </dgm:t>
    </dgm:pt>
    <dgm:pt modelId="{ABD36A89-1860-4FA2-A352-AEBDC53064C4}" type="sibTrans" cxnId="{75379821-2867-437D-B1A6-A3EE793708CE}">
      <dgm:prSet/>
      <dgm:spPr/>
      <dgm:t>
        <a:bodyPr/>
        <a:lstStyle/>
        <a:p>
          <a:endParaRPr lang="en-IN" sz="2800"/>
        </a:p>
      </dgm:t>
    </dgm:pt>
    <dgm:pt modelId="{BB2DCE17-ACE6-4EA0-8433-E16262B45257}">
      <dgm:prSet custT="1"/>
      <dgm:spPr/>
      <dgm:t>
        <a:bodyPr/>
        <a:lstStyle/>
        <a:p>
          <a:pPr>
            <a:defRPr cap="all"/>
          </a:pPr>
          <a:r>
            <a:rPr lang="en-US" sz="2800" b="1" dirty="0"/>
            <a:t>3</a:t>
          </a:r>
          <a:endParaRPr lang="en-IN" sz="2800" b="1" dirty="0"/>
        </a:p>
      </dgm:t>
    </dgm:pt>
    <dgm:pt modelId="{C5AFAC7B-FB84-4A59-B465-7FF052F6FF91}" type="parTrans" cxnId="{C2DEDBCB-F1BF-4B2F-8352-BCCDBB3E7997}">
      <dgm:prSet/>
      <dgm:spPr/>
      <dgm:t>
        <a:bodyPr/>
        <a:lstStyle/>
        <a:p>
          <a:endParaRPr lang="en-IN" sz="2800"/>
        </a:p>
      </dgm:t>
    </dgm:pt>
    <dgm:pt modelId="{0D0D6B22-822B-4EC6-A0CE-4DFE5637DC42}" type="sibTrans" cxnId="{C2DEDBCB-F1BF-4B2F-8352-BCCDBB3E7997}">
      <dgm:prSet/>
      <dgm:spPr/>
      <dgm:t>
        <a:bodyPr/>
        <a:lstStyle/>
        <a:p>
          <a:endParaRPr lang="en-IN" sz="2800"/>
        </a:p>
      </dgm:t>
    </dgm:pt>
    <dgm:pt modelId="{B664C89C-1919-4695-B246-31246015E4AB}">
      <dgm:prSet custT="1"/>
      <dgm:spPr/>
      <dgm:t>
        <a:bodyPr/>
        <a:lstStyle/>
        <a:p>
          <a:pPr>
            <a:defRPr cap="all"/>
          </a:pPr>
          <a:r>
            <a:rPr lang="en-IN" sz="2800" b="1" i="0" u="none" dirty="0"/>
            <a:t>4</a:t>
          </a:r>
          <a:endParaRPr lang="en-IN" sz="2800" b="1" u="none" dirty="0"/>
        </a:p>
      </dgm:t>
    </dgm:pt>
    <dgm:pt modelId="{991E48B9-759A-4A2F-9116-B8F5AFB8772C}" type="parTrans" cxnId="{1C7BC355-6BED-4AFD-8354-64E6C50959A3}">
      <dgm:prSet/>
      <dgm:spPr/>
      <dgm:t>
        <a:bodyPr/>
        <a:lstStyle/>
        <a:p>
          <a:endParaRPr lang="en-IN" sz="2800"/>
        </a:p>
      </dgm:t>
    </dgm:pt>
    <dgm:pt modelId="{8A96947B-DB9C-4E72-AB6C-165674B24188}" type="sibTrans" cxnId="{1C7BC355-6BED-4AFD-8354-64E6C50959A3}">
      <dgm:prSet/>
      <dgm:spPr/>
      <dgm:t>
        <a:bodyPr/>
        <a:lstStyle/>
        <a:p>
          <a:endParaRPr lang="en-IN" sz="2800"/>
        </a:p>
      </dgm:t>
    </dgm:pt>
    <dgm:pt modelId="{0DAFC301-6E65-4C10-93E1-EB434395AFCC}">
      <dgm:prSet custT="1"/>
      <dgm:spPr/>
      <dgm:t>
        <a:bodyPr/>
        <a:lstStyle/>
        <a:p>
          <a:pPr>
            <a:buNone/>
          </a:pPr>
          <a:r>
            <a:rPr lang="en-IN" sz="2800" b="0" i="0" dirty="0"/>
            <a:t>Improved Revenue Management</a:t>
          </a:r>
          <a:endParaRPr lang="en-IN" sz="2800" dirty="0"/>
        </a:p>
      </dgm:t>
    </dgm:pt>
    <dgm:pt modelId="{CC3E7468-E89A-4ABC-B8C8-E973C501AB24}" type="parTrans" cxnId="{2353A967-F2F4-45DC-A30C-AA9CB4FCABA9}">
      <dgm:prSet/>
      <dgm:spPr/>
      <dgm:t>
        <a:bodyPr/>
        <a:lstStyle/>
        <a:p>
          <a:endParaRPr lang="en-IN" sz="2800"/>
        </a:p>
      </dgm:t>
    </dgm:pt>
    <dgm:pt modelId="{09EB23D5-0882-42AA-A631-70C03593CC4D}" type="sibTrans" cxnId="{2353A967-F2F4-45DC-A30C-AA9CB4FCABA9}">
      <dgm:prSet/>
      <dgm:spPr/>
      <dgm:t>
        <a:bodyPr/>
        <a:lstStyle/>
        <a:p>
          <a:endParaRPr lang="en-IN" sz="2800"/>
        </a:p>
      </dgm:t>
    </dgm:pt>
    <dgm:pt modelId="{83C2D6FA-41DA-4B54-B3B3-7698EB3928F3}">
      <dgm:prSet custT="1"/>
      <dgm:spPr/>
      <dgm:t>
        <a:bodyPr/>
        <a:lstStyle/>
        <a:p>
          <a:pPr>
            <a:buNone/>
          </a:pPr>
          <a:r>
            <a:rPr lang="en-IN" sz="2800" b="0" i="0" dirty="0"/>
            <a:t>Enhanced Guest Experience</a:t>
          </a:r>
          <a:endParaRPr lang="en-IN" sz="2800" dirty="0"/>
        </a:p>
      </dgm:t>
    </dgm:pt>
    <dgm:pt modelId="{03E92323-F7A5-4630-A10C-89E94D09ACC2}" type="parTrans" cxnId="{49E49D28-A461-4B2B-B553-38A5E678CE48}">
      <dgm:prSet/>
      <dgm:spPr/>
      <dgm:t>
        <a:bodyPr/>
        <a:lstStyle/>
        <a:p>
          <a:endParaRPr lang="en-IN" sz="2800"/>
        </a:p>
      </dgm:t>
    </dgm:pt>
    <dgm:pt modelId="{B3B4E599-C904-4C39-9D86-43A7AF170BC4}" type="sibTrans" cxnId="{49E49D28-A461-4B2B-B553-38A5E678CE48}">
      <dgm:prSet/>
      <dgm:spPr/>
      <dgm:t>
        <a:bodyPr/>
        <a:lstStyle/>
        <a:p>
          <a:endParaRPr lang="en-IN" sz="2800"/>
        </a:p>
      </dgm:t>
    </dgm:pt>
    <dgm:pt modelId="{22BE1400-BC19-4DFE-A2B7-A676B3CF5C5B}">
      <dgm:prSet custT="1"/>
      <dgm:spPr/>
      <dgm:t>
        <a:bodyPr/>
        <a:lstStyle/>
        <a:p>
          <a:pPr>
            <a:buNone/>
          </a:pPr>
          <a:r>
            <a:rPr lang="en-IN" sz="2800" b="0" i="0" dirty="0"/>
            <a:t>Reduced Cancellations Rate</a:t>
          </a:r>
          <a:endParaRPr lang="en-IN" sz="2800" dirty="0"/>
        </a:p>
      </dgm:t>
    </dgm:pt>
    <dgm:pt modelId="{CE8B07C2-A6E6-4137-B2BD-65DB9EACFF8D}" type="parTrans" cxnId="{D955384E-1A0E-4B9E-85D3-5B0B0D215ECB}">
      <dgm:prSet/>
      <dgm:spPr/>
      <dgm:t>
        <a:bodyPr/>
        <a:lstStyle/>
        <a:p>
          <a:endParaRPr lang="en-IN" sz="2800"/>
        </a:p>
      </dgm:t>
    </dgm:pt>
    <dgm:pt modelId="{2ADC795C-0AEE-4224-B79F-04E5A158035A}" type="sibTrans" cxnId="{D955384E-1A0E-4B9E-85D3-5B0B0D215ECB}">
      <dgm:prSet/>
      <dgm:spPr/>
      <dgm:t>
        <a:bodyPr/>
        <a:lstStyle/>
        <a:p>
          <a:endParaRPr lang="en-IN" sz="2800"/>
        </a:p>
      </dgm:t>
    </dgm:pt>
    <dgm:pt modelId="{EB23BE8D-F9C2-4704-81D1-60EFC7B3E6B3}">
      <dgm:prSet custT="1"/>
      <dgm:spPr/>
      <dgm:t>
        <a:bodyPr/>
        <a:lstStyle/>
        <a:p>
          <a:pPr>
            <a:buNone/>
          </a:pPr>
          <a:r>
            <a:rPr lang="en-IN" sz="2800" b="0" i="0" dirty="0"/>
            <a:t>Smarter Inventory Allocation</a:t>
          </a:r>
          <a:endParaRPr lang="en-IN" sz="2800" dirty="0"/>
        </a:p>
      </dgm:t>
    </dgm:pt>
    <dgm:pt modelId="{6BE1D4A6-D59E-4617-B01C-4B0ED1FE7BF7}" type="parTrans" cxnId="{43B0E84D-1CF0-4529-9BEF-679F49A29004}">
      <dgm:prSet/>
      <dgm:spPr/>
      <dgm:t>
        <a:bodyPr/>
        <a:lstStyle/>
        <a:p>
          <a:endParaRPr lang="en-IN" sz="2800"/>
        </a:p>
      </dgm:t>
    </dgm:pt>
    <dgm:pt modelId="{B379406C-FEF0-448F-85B4-46AFAFFD200E}" type="sibTrans" cxnId="{43B0E84D-1CF0-4529-9BEF-679F49A29004}">
      <dgm:prSet/>
      <dgm:spPr/>
      <dgm:t>
        <a:bodyPr/>
        <a:lstStyle/>
        <a:p>
          <a:endParaRPr lang="en-IN" sz="2800"/>
        </a:p>
      </dgm:t>
    </dgm:pt>
    <dgm:pt modelId="{EFD13D86-34CD-4957-9E6D-3DE0CC223708}">
      <dgm:prSet custT="1"/>
      <dgm:spPr/>
      <dgm:t>
        <a:bodyPr/>
        <a:lstStyle/>
        <a:p>
          <a:pPr>
            <a:buNone/>
          </a:pPr>
          <a:r>
            <a:rPr lang="en-US" sz="2800" b="1"/>
            <a:t>5</a:t>
          </a:r>
          <a:endParaRPr lang="en-IN" sz="2800" b="1" dirty="0"/>
        </a:p>
      </dgm:t>
    </dgm:pt>
    <dgm:pt modelId="{C40DC725-1326-462A-B6B8-2D982732E9DC}" type="parTrans" cxnId="{E879ECA1-2D89-472F-BEBA-2CDF970DA1C5}">
      <dgm:prSet/>
      <dgm:spPr/>
      <dgm:t>
        <a:bodyPr/>
        <a:lstStyle/>
        <a:p>
          <a:endParaRPr lang="en-IN" sz="2800"/>
        </a:p>
      </dgm:t>
    </dgm:pt>
    <dgm:pt modelId="{BEDA3E86-C967-47EC-B8AE-DC3F5E45F6E5}" type="sibTrans" cxnId="{E879ECA1-2D89-472F-BEBA-2CDF970DA1C5}">
      <dgm:prSet/>
      <dgm:spPr/>
      <dgm:t>
        <a:bodyPr/>
        <a:lstStyle/>
        <a:p>
          <a:endParaRPr lang="en-IN" sz="2800"/>
        </a:p>
      </dgm:t>
    </dgm:pt>
    <dgm:pt modelId="{58825F06-272C-4BD8-8486-6C0728B9BD90}">
      <dgm:prSet custT="1"/>
      <dgm:spPr/>
      <dgm:t>
        <a:bodyPr/>
        <a:lstStyle/>
        <a:p>
          <a:pPr>
            <a:buNone/>
          </a:pPr>
          <a:r>
            <a:rPr lang="en-IN" sz="2800" b="0" i="0" dirty="0"/>
            <a:t>Targeted Marketing and Segmentation</a:t>
          </a:r>
          <a:endParaRPr lang="en-IN" sz="2800" dirty="0"/>
        </a:p>
      </dgm:t>
    </dgm:pt>
    <dgm:pt modelId="{65A3EFAA-1447-4404-9268-477B3E9FCAED}" type="parTrans" cxnId="{C3C6C927-051B-4B9B-8482-76B496DD3C74}">
      <dgm:prSet/>
      <dgm:spPr/>
      <dgm:t>
        <a:bodyPr/>
        <a:lstStyle/>
        <a:p>
          <a:endParaRPr lang="en-IN" sz="2800"/>
        </a:p>
      </dgm:t>
    </dgm:pt>
    <dgm:pt modelId="{644F601D-E63E-48B0-BF13-74F04009FF10}" type="sibTrans" cxnId="{C3C6C927-051B-4B9B-8482-76B496DD3C74}">
      <dgm:prSet/>
      <dgm:spPr/>
      <dgm:t>
        <a:bodyPr/>
        <a:lstStyle/>
        <a:p>
          <a:endParaRPr lang="en-IN" sz="2800"/>
        </a:p>
      </dgm:t>
    </dgm:pt>
    <dgm:pt modelId="{8CEB2F42-3461-4189-88D1-6C62DDD26290}" type="pres">
      <dgm:prSet presAssocID="{8AA20905-3954-474B-A606-562BCA026DC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153B28BE-83C8-43A2-971A-FEAAB470A7B3}" type="pres">
      <dgm:prSet presAssocID="{DC13AB6D-DEA2-4CBB-AC69-1EF1A6AD1512}" presName="composite" presStyleCnt="0"/>
      <dgm:spPr/>
    </dgm:pt>
    <dgm:pt modelId="{15F41FBB-639A-47CC-905B-9B560549DE02}" type="pres">
      <dgm:prSet presAssocID="{DC13AB6D-DEA2-4CBB-AC69-1EF1A6AD1512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035070A-8F93-4F3A-A5DB-8FD3DB89AB1A}" type="pres">
      <dgm:prSet presAssocID="{DC13AB6D-DEA2-4CBB-AC69-1EF1A6AD1512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</dgm:pt>
    <dgm:pt modelId="{845457AE-489B-4A85-85C8-CA193BC324A2}" type="pres">
      <dgm:prSet presAssocID="{DC13AB6D-DEA2-4CBB-AC69-1EF1A6AD1512}" presName="Accent" presStyleLbl="parChTrans1D1" presStyleIdx="0" presStyleCnt="5"/>
      <dgm:spPr/>
    </dgm:pt>
    <dgm:pt modelId="{8F3C6916-B099-48F4-8894-E983509CBDD1}" type="pres">
      <dgm:prSet presAssocID="{9C64CC83-643C-4E12-8F97-BC19DC031190}" presName="sibTrans" presStyleCnt="0"/>
      <dgm:spPr/>
    </dgm:pt>
    <dgm:pt modelId="{C75DF6B5-4F4E-42F5-BC62-D2EF8E5DEDF8}" type="pres">
      <dgm:prSet presAssocID="{0C4FCE8A-1A7E-4AC8-A5FC-089D0CCC51AE}" presName="composite" presStyleCnt="0"/>
      <dgm:spPr/>
    </dgm:pt>
    <dgm:pt modelId="{2CDCEE5E-DAA2-4BC6-B153-0DFD8EB3B039}" type="pres">
      <dgm:prSet presAssocID="{0C4FCE8A-1A7E-4AC8-A5FC-089D0CCC51AE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88E3667-FA1E-4D17-A498-84590DFEF7D8}" type="pres">
      <dgm:prSet presAssocID="{0C4FCE8A-1A7E-4AC8-A5FC-089D0CCC51AE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</dgm:pt>
    <dgm:pt modelId="{CF5CC011-4676-4B00-8F03-35F275C9EC79}" type="pres">
      <dgm:prSet presAssocID="{0C4FCE8A-1A7E-4AC8-A5FC-089D0CCC51AE}" presName="Accent" presStyleLbl="parChTrans1D1" presStyleIdx="1" presStyleCnt="5"/>
      <dgm:spPr/>
    </dgm:pt>
    <dgm:pt modelId="{38EC731A-DF9E-4C4E-B9EB-37B8ED90EDE1}" type="pres">
      <dgm:prSet presAssocID="{ABD36A89-1860-4FA2-A352-AEBDC53064C4}" presName="sibTrans" presStyleCnt="0"/>
      <dgm:spPr/>
    </dgm:pt>
    <dgm:pt modelId="{A7D5B028-C9D7-41F0-8275-24FB23216073}" type="pres">
      <dgm:prSet presAssocID="{BB2DCE17-ACE6-4EA0-8433-E16262B45257}" presName="composite" presStyleCnt="0"/>
      <dgm:spPr/>
    </dgm:pt>
    <dgm:pt modelId="{CEE4A487-ACF6-462C-980F-7EE650E30948}" type="pres">
      <dgm:prSet presAssocID="{BB2DCE17-ACE6-4EA0-8433-E16262B45257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F5F5FE3-E2FA-4683-A58F-212F6B9384CB}" type="pres">
      <dgm:prSet presAssocID="{BB2DCE17-ACE6-4EA0-8433-E16262B45257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</dgm:pt>
    <dgm:pt modelId="{48A4C784-33DC-4C1A-A9A4-C65084709F2F}" type="pres">
      <dgm:prSet presAssocID="{BB2DCE17-ACE6-4EA0-8433-E16262B45257}" presName="Accent" presStyleLbl="parChTrans1D1" presStyleIdx="2" presStyleCnt="5"/>
      <dgm:spPr/>
    </dgm:pt>
    <dgm:pt modelId="{A07D35F1-BB36-4295-AEC6-C7860642BCBB}" type="pres">
      <dgm:prSet presAssocID="{0D0D6B22-822B-4EC6-A0CE-4DFE5637DC42}" presName="sibTrans" presStyleCnt="0"/>
      <dgm:spPr/>
    </dgm:pt>
    <dgm:pt modelId="{B6FD6777-3A40-4D2C-815C-3B5823783942}" type="pres">
      <dgm:prSet presAssocID="{B664C89C-1919-4695-B246-31246015E4AB}" presName="composite" presStyleCnt="0"/>
      <dgm:spPr/>
    </dgm:pt>
    <dgm:pt modelId="{3987C63F-6C28-462B-BD5B-A95830D2BE7D}" type="pres">
      <dgm:prSet presAssocID="{B664C89C-1919-4695-B246-31246015E4AB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9DC59705-31CC-46F1-95E1-19AC33F57F0B}" type="pres">
      <dgm:prSet presAssocID="{B664C89C-1919-4695-B246-31246015E4AB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</dgm:pt>
    <dgm:pt modelId="{12DF6DAD-B646-468C-9091-66859C538E6A}" type="pres">
      <dgm:prSet presAssocID="{B664C89C-1919-4695-B246-31246015E4AB}" presName="Accent" presStyleLbl="parChTrans1D1" presStyleIdx="3" presStyleCnt="5"/>
      <dgm:spPr/>
    </dgm:pt>
    <dgm:pt modelId="{94DF468B-D804-458F-A1F2-E5408AF1A579}" type="pres">
      <dgm:prSet presAssocID="{8A96947B-DB9C-4E72-AB6C-165674B24188}" presName="sibTrans" presStyleCnt="0"/>
      <dgm:spPr/>
    </dgm:pt>
    <dgm:pt modelId="{8860C14F-E2CF-4E2A-9DC4-6072B83402AE}" type="pres">
      <dgm:prSet presAssocID="{EFD13D86-34CD-4957-9E6D-3DE0CC223708}" presName="composite" presStyleCnt="0"/>
      <dgm:spPr/>
    </dgm:pt>
    <dgm:pt modelId="{44F7A9EC-29EC-482C-A5DF-C52F481CA464}" type="pres">
      <dgm:prSet presAssocID="{EFD13D86-34CD-4957-9E6D-3DE0CC223708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CE2F01B9-7A19-46FF-9CEC-6EFE3DAB0107}" type="pres">
      <dgm:prSet presAssocID="{EFD13D86-34CD-4957-9E6D-3DE0CC223708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</dgm:pt>
    <dgm:pt modelId="{07B02CAB-A202-45D2-9678-932F9931987B}" type="pres">
      <dgm:prSet presAssocID="{EFD13D86-34CD-4957-9E6D-3DE0CC223708}" presName="Accent" presStyleLbl="parChTrans1D1" presStyleIdx="4" presStyleCnt="5"/>
      <dgm:spPr/>
    </dgm:pt>
  </dgm:ptLst>
  <dgm:cxnLst>
    <dgm:cxn modelId="{EB73C606-22E3-4F0B-A672-3A9880EA9DAC}" type="presOf" srcId="{EB23BE8D-F9C2-4704-81D1-60EFC7B3E6B3}" destId="{3987C63F-6C28-462B-BD5B-A95830D2BE7D}" srcOrd="0" destOrd="0" presId="urn:microsoft.com/office/officeart/2011/layout/TabList"/>
    <dgm:cxn modelId="{C1ABBB1B-321B-481F-945F-3E298AAF5C5E}" type="presOf" srcId="{DC13AB6D-DEA2-4CBB-AC69-1EF1A6AD1512}" destId="{4035070A-8F93-4F3A-A5DB-8FD3DB89AB1A}" srcOrd="0" destOrd="0" presId="urn:microsoft.com/office/officeart/2011/layout/TabList"/>
    <dgm:cxn modelId="{9237A91D-B4AF-449F-8304-5F047FD7E1C5}" type="presOf" srcId="{0DAFC301-6E65-4C10-93E1-EB434395AFCC}" destId="{15F41FBB-639A-47CC-905B-9B560549DE02}" srcOrd="0" destOrd="0" presId="urn:microsoft.com/office/officeart/2011/layout/TabList"/>
    <dgm:cxn modelId="{75379821-2867-437D-B1A6-A3EE793708CE}" srcId="{8AA20905-3954-474B-A606-562BCA026DC1}" destId="{0C4FCE8A-1A7E-4AC8-A5FC-089D0CCC51AE}" srcOrd="1" destOrd="0" parTransId="{5DAE4BC0-0ECA-4146-9B1E-A3692EF1FF9C}" sibTransId="{ABD36A89-1860-4FA2-A352-AEBDC53064C4}"/>
    <dgm:cxn modelId="{937A8524-4C35-4537-A535-30E13AE68CBB}" type="presOf" srcId="{0C4FCE8A-1A7E-4AC8-A5FC-089D0CCC51AE}" destId="{388E3667-FA1E-4D17-A498-84590DFEF7D8}" srcOrd="0" destOrd="0" presId="urn:microsoft.com/office/officeart/2011/layout/TabList"/>
    <dgm:cxn modelId="{C3C6C927-051B-4B9B-8482-76B496DD3C74}" srcId="{EFD13D86-34CD-4957-9E6D-3DE0CC223708}" destId="{58825F06-272C-4BD8-8486-6C0728B9BD90}" srcOrd="0" destOrd="0" parTransId="{65A3EFAA-1447-4404-9268-477B3E9FCAED}" sibTransId="{644F601D-E63E-48B0-BF13-74F04009FF10}"/>
    <dgm:cxn modelId="{49E49D28-A461-4B2B-B553-38A5E678CE48}" srcId="{0C4FCE8A-1A7E-4AC8-A5FC-089D0CCC51AE}" destId="{83C2D6FA-41DA-4B54-B3B3-7698EB3928F3}" srcOrd="0" destOrd="0" parTransId="{03E92323-F7A5-4630-A10C-89E94D09ACC2}" sibTransId="{B3B4E599-C904-4C39-9D86-43A7AF170BC4}"/>
    <dgm:cxn modelId="{4D675D5F-CC8D-4AF4-87B9-2493206A92D5}" type="presOf" srcId="{22BE1400-BC19-4DFE-A2B7-A676B3CF5C5B}" destId="{CEE4A487-ACF6-462C-980F-7EE650E30948}" srcOrd="0" destOrd="0" presId="urn:microsoft.com/office/officeart/2011/layout/TabList"/>
    <dgm:cxn modelId="{F3291F61-B5BE-41BC-994F-DCE1C072000B}" type="presOf" srcId="{8AA20905-3954-474B-A606-562BCA026DC1}" destId="{8CEB2F42-3461-4189-88D1-6C62DDD26290}" srcOrd="0" destOrd="0" presId="urn:microsoft.com/office/officeart/2011/layout/TabList"/>
    <dgm:cxn modelId="{2353A967-F2F4-45DC-A30C-AA9CB4FCABA9}" srcId="{DC13AB6D-DEA2-4CBB-AC69-1EF1A6AD1512}" destId="{0DAFC301-6E65-4C10-93E1-EB434395AFCC}" srcOrd="0" destOrd="0" parTransId="{CC3E7468-E89A-4ABC-B8C8-E973C501AB24}" sibTransId="{09EB23D5-0882-42AA-A631-70C03593CC4D}"/>
    <dgm:cxn modelId="{43B0E84D-1CF0-4529-9BEF-679F49A29004}" srcId="{B664C89C-1919-4695-B246-31246015E4AB}" destId="{EB23BE8D-F9C2-4704-81D1-60EFC7B3E6B3}" srcOrd="0" destOrd="0" parTransId="{6BE1D4A6-D59E-4617-B01C-4B0ED1FE7BF7}" sibTransId="{B379406C-FEF0-448F-85B4-46AFAFFD200E}"/>
    <dgm:cxn modelId="{D955384E-1A0E-4B9E-85D3-5B0B0D215ECB}" srcId="{BB2DCE17-ACE6-4EA0-8433-E16262B45257}" destId="{22BE1400-BC19-4DFE-A2B7-A676B3CF5C5B}" srcOrd="0" destOrd="0" parTransId="{CE8B07C2-A6E6-4137-B2BD-65DB9EACFF8D}" sibTransId="{2ADC795C-0AEE-4224-B79F-04E5A158035A}"/>
    <dgm:cxn modelId="{1C7BC355-6BED-4AFD-8354-64E6C50959A3}" srcId="{8AA20905-3954-474B-A606-562BCA026DC1}" destId="{B664C89C-1919-4695-B246-31246015E4AB}" srcOrd="3" destOrd="0" parTransId="{991E48B9-759A-4A2F-9116-B8F5AFB8772C}" sibTransId="{8A96947B-DB9C-4E72-AB6C-165674B24188}"/>
    <dgm:cxn modelId="{DA9CCB8E-7E44-4B8F-803D-8BF730FFAC97}" type="presOf" srcId="{EFD13D86-34CD-4957-9E6D-3DE0CC223708}" destId="{CE2F01B9-7A19-46FF-9CEC-6EFE3DAB0107}" srcOrd="0" destOrd="0" presId="urn:microsoft.com/office/officeart/2011/layout/TabList"/>
    <dgm:cxn modelId="{92C2BD8F-DA57-44F2-9D99-35E998F3C66D}" type="presOf" srcId="{58825F06-272C-4BD8-8486-6C0728B9BD90}" destId="{44F7A9EC-29EC-482C-A5DF-C52F481CA464}" srcOrd="0" destOrd="0" presId="urn:microsoft.com/office/officeart/2011/layout/TabList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329429C-9E48-447C-8120-6D15511FA66D}" type="presOf" srcId="{BB2DCE17-ACE6-4EA0-8433-E16262B45257}" destId="{9F5F5FE3-E2FA-4683-A58F-212F6B9384CB}" srcOrd="0" destOrd="0" presId="urn:microsoft.com/office/officeart/2011/layout/TabList"/>
    <dgm:cxn modelId="{E879ECA1-2D89-472F-BEBA-2CDF970DA1C5}" srcId="{8AA20905-3954-474B-A606-562BCA026DC1}" destId="{EFD13D86-34CD-4957-9E6D-3DE0CC223708}" srcOrd="4" destOrd="0" parTransId="{C40DC725-1326-462A-B6B8-2D982732E9DC}" sibTransId="{BEDA3E86-C967-47EC-B8AE-DC3F5E45F6E5}"/>
    <dgm:cxn modelId="{7E67B4AA-1273-4B74-8824-BFF333D23BB4}" type="presOf" srcId="{83C2D6FA-41DA-4B54-B3B3-7698EB3928F3}" destId="{2CDCEE5E-DAA2-4BC6-B153-0DFD8EB3B039}" srcOrd="0" destOrd="0" presId="urn:microsoft.com/office/officeart/2011/layout/TabList"/>
    <dgm:cxn modelId="{35A110AD-6316-4DA0-8B16-221B339E7D80}" type="presOf" srcId="{B664C89C-1919-4695-B246-31246015E4AB}" destId="{9DC59705-31CC-46F1-95E1-19AC33F57F0B}" srcOrd="0" destOrd="0" presId="urn:microsoft.com/office/officeart/2011/layout/TabList"/>
    <dgm:cxn modelId="{C2DEDBCB-F1BF-4B2F-8352-BCCDBB3E7997}" srcId="{8AA20905-3954-474B-A606-562BCA026DC1}" destId="{BB2DCE17-ACE6-4EA0-8433-E16262B45257}" srcOrd="2" destOrd="0" parTransId="{C5AFAC7B-FB84-4A59-B465-7FF052F6FF91}" sibTransId="{0D0D6B22-822B-4EC6-A0CE-4DFE5637DC42}"/>
    <dgm:cxn modelId="{81E01944-1558-4986-A2FA-A4CADBFB27C5}" type="presParOf" srcId="{8CEB2F42-3461-4189-88D1-6C62DDD26290}" destId="{153B28BE-83C8-43A2-971A-FEAAB470A7B3}" srcOrd="0" destOrd="0" presId="urn:microsoft.com/office/officeart/2011/layout/TabList"/>
    <dgm:cxn modelId="{C8EF06C4-3EA8-40EC-9858-B3237CDD960D}" type="presParOf" srcId="{153B28BE-83C8-43A2-971A-FEAAB470A7B3}" destId="{15F41FBB-639A-47CC-905B-9B560549DE02}" srcOrd="0" destOrd="0" presId="urn:microsoft.com/office/officeart/2011/layout/TabList"/>
    <dgm:cxn modelId="{B4F0D8E3-F506-4BDA-A516-5648432D2168}" type="presParOf" srcId="{153B28BE-83C8-43A2-971A-FEAAB470A7B3}" destId="{4035070A-8F93-4F3A-A5DB-8FD3DB89AB1A}" srcOrd="1" destOrd="0" presId="urn:microsoft.com/office/officeart/2011/layout/TabList"/>
    <dgm:cxn modelId="{D4B7BA01-7591-4BE8-9ECB-26BF429D6EB4}" type="presParOf" srcId="{153B28BE-83C8-43A2-971A-FEAAB470A7B3}" destId="{845457AE-489B-4A85-85C8-CA193BC324A2}" srcOrd="2" destOrd="0" presId="urn:microsoft.com/office/officeart/2011/layout/TabList"/>
    <dgm:cxn modelId="{18F8A13F-1282-4E09-8D85-322A88E5D1C8}" type="presParOf" srcId="{8CEB2F42-3461-4189-88D1-6C62DDD26290}" destId="{8F3C6916-B099-48F4-8894-E983509CBDD1}" srcOrd="1" destOrd="0" presId="urn:microsoft.com/office/officeart/2011/layout/TabList"/>
    <dgm:cxn modelId="{F373B4D2-F08F-4B11-BFB3-985EABAFA12D}" type="presParOf" srcId="{8CEB2F42-3461-4189-88D1-6C62DDD26290}" destId="{C75DF6B5-4F4E-42F5-BC62-D2EF8E5DEDF8}" srcOrd="2" destOrd="0" presId="urn:microsoft.com/office/officeart/2011/layout/TabList"/>
    <dgm:cxn modelId="{5BA23772-E9D6-4ADE-8D09-F80A33CE22CC}" type="presParOf" srcId="{C75DF6B5-4F4E-42F5-BC62-D2EF8E5DEDF8}" destId="{2CDCEE5E-DAA2-4BC6-B153-0DFD8EB3B039}" srcOrd="0" destOrd="0" presId="urn:microsoft.com/office/officeart/2011/layout/TabList"/>
    <dgm:cxn modelId="{F6EE24D4-FD2C-46FA-9EC2-BE068D3892A1}" type="presParOf" srcId="{C75DF6B5-4F4E-42F5-BC62-D2EF8E5DEDF8}" destId="{388E3667-FA1E-4D17-A498-84590DFEF7D8}" srcOrd="1" destOrd="0" presId="urn:microsoft.com/office/officeart/2011/layout/TabList"/>
    <dgm:cxn modelId="{E25D95B6-D76D-46C3-B747-A7285346A27B}" type="presParOf" srcId="{C75DF6B5-4F4E-42F5-BC62-D2EF8E5DEDF8}" destId="{CF5CC011-4676-4B00-8F03-35F275C9EC79}" srcOrd="2" destOrd="0" presId="urn:microsoft.com/office/officeart/2011/layout/TabList"/>
    <dgm:cxn modelId="{4FD11860-2591-47CF-B1A3-6DCA08001B8B}" type="presParOf" srcId="{8CEB2F42-3461-4189-88D1-6C62DDD26290}" destId="{38EC731A-DF9E-4C4E-B9EB-37B8ED90EDE1}" srcOrd="3" destOrd="0" presId="urn:microsoft.com/office/officeart/2011/layout/TabList"/>
    <dgm:cxn modelId="{839EEAD9-A231-4972-9917-D6EFFCEF9A17}" type="presParOf" srcId="{8CEB2F42-3461-4189-88D1-6C62DDD26290}" destId="{A7D5B028-C9D7-41F0-8275-24FB23216073}" srcOrd="4" destOrd="0" presId="urn:microsoft.com/office/officeart/2011/layout/TabList"/>
    <dgm:cxn modelId="{98C71E09-5ABD-4AAD-B762-FF6A83C94393}" type="presParOf" srcId="{A7D5B028-C9D7-41F0-8275-24FB23216073}" destId="{CEE4A487-ACF6-462C-980F-7EE650E30948}" srcOrd="0" destOrd="0" presId="urn:microsoft.com/office/officeart/2011/layout/TabList"/>
    <dgm:cxn modelId="{DE511925-65D9-4F8C-B276-B404EA6A7C5C}" type="presParOf" srcId="{A7D5B028-C9D7-41F0-8275-24FB23216073}" destId="{9F5F5FE3-E2FA-4683-A58F-212F6B9384CB}" srcOrd="1" destOrd="0" presId="urn:microsoft.com/office/officeart/2011/layout/TabList"/>
    <dgm:cxn modelId="{FAADF810-6C21-46E5-AA3C-2DF2B3C57003}" type="presParOf" srcId="{A7D5B028-C9D7-41F0-8275-24FB23216073}" destId="{48A4C784-33DC-4C1A-A9A4-C65084709F2F}" srcOrd="2" destOrd="0" presId="urn:microsoft.com/office/officeart/2011/layout/TabList"/>
    <dgm:cxn modelId="{4F92F089-8F8C-42A8-BE3D-41C2D90D7EB2}" type="presParOf" srcId="{8CEB2F42-3461-4189-88D1-6C62DDD26290}" destId="{A07D35F1-BB36-4295-AEC6-C7860642BCBB}" srcOrd="5" destOrd="0" presId="urn:microsoft.com/office/officeart/2011/layout/TabList"/>
    <dgm:cxn modelId="{613C5F53-9B18-469B-8D9B-A9BB7D72E39A}" type="presParOf" srcId="{8CEB2F42-3461-4189-88D1-6C62DDD26290}" destId="{B6FD6777-3A40-4D2C-815C-3B5823783942}" srcOrd="6" destOrd="0" presId="urn:microsoft.com/office/officeart/2011/layout/TabList"/>
    <dgm:cxn modelId="{C8297E09-565F-472A-B01D-3BD0E3439B47}" type="presParOf" srcId="{B6FD6777-3A40-4D2C-815C-3B5823783942}" destId="{3987C63F-6C28-462B-BD5B-A95830D2BE7D}" srcOrd="0" destOrd="0" presId="urn:microsoft.com/office/officeart/2011/layout/TabList"/>
    <dgm:cxn modelId="{4AA583AE-908D-4CAB-8ECB-B16C1CB4D21B}" type="presParOf" srcId="{B6FD6777-3A40-4D2C-815C-3B5823783942}" destId="{9DC59705-31CC-46F1-95E1-19AC33F57F0B}" srcOrd="1" destOrd="0" presId="urn:microsoft.com/office/officeart/2011/layout/TabList"/>
    <dgm:cxn modelId="{C7787551-1FFF-45DC-A96B-FDEF9C200F3A}" type="presParOf" srcId="{B6FD6777-3A40-4D2C-815C-3B5823783942}" destId="{12DF6DAD-B646-468C-9091-66859C538E6A}" srcOrd="2" destOrd="0" presId="urn:microsoft.com/office/officeart/2011/layout/TabList"/>
    <dgm:cxn modelId="{D1913FED-0863-406A-AE0A-118CDFB3C7FD}" type="presParOf" srcId="{8CEB2F42-3461-4189-88D1-6C62DDD26290}" destId="{94DF468B-D804-458F-A1F2-E5408AF1A579}" srcOrd="7" destOrd="0" presId="urn:microsoft.com/office/officeart/2011/layout/TabList"/>
    <dgm:cxn modelId="{6EB6EC8A-AB1A-45CA-934E-2F4DA0CDF3FD}" type="presParOf" srcId="{8CEB2F42-3461-4189-88D1-6C62DDD26290}" destId="{8860C14F-E2CF-4E2A-9DC4-6072B83402AE}" srcOrd="8" destOrd="0" presId="urn:microsoft.com/office/officeart/2011/layout/TabList"/>
    <dgm:cxn modelId="{73833FE5-5CB6-454B-BFD7-0C6C3AE4833C}" type="presParOf" srcId="{8860C14F-E2CF-4E2A-9DC4-6072B83402AE}" destId="{44F7A9EC-29EC-482C-A5DF-C52F481CA464}" srcOrd="0" destOrd="0" presId="urn:microsoft.com/office/officeart/2011/layout/TabList"/>
    <dgm:cxn modelId="{E86C2FE3-5752-48A4-AC47-44C02F258691}" type="presParOf" srcId="{8860C14F-E2CF-4E2A-9DC4-6072B83402AE}" destId="{CE2F01B9-7A19-46FF-9CEC-6EFE3DAB0107}" srcOrd="1" destOrd="0" presId="urn:microsoft.com/office/officeart/2011/layout/TabList"/>
    <dgm:cxn modelId="{30566CA2-558F-4E5B-BE34-23DE8B877452}" type="presParOf" srcId="{8860C14F-E2CF-4E2A-9DC4-6072B83402AE}" destId="{07B02CAB-A202-45D2-9678-932F9931987B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diagrams.loki3.com/VaryingWidth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en-US" sz="2800" dirty="0">
              <a:effectLst/>
            </a:rPr>
            <a:t>1. E</a:t>
          </a:r>
          <a:r>
            <a:rPr lang="en-US" sz="2800" cap="none" dirty="0">
              <a:effectLst/>
            </a:rPr>
            <a:t>xtracted data from csv file for analysis</a:t>
          </a:r>
          <a:r>
            <a:rPr lang="en-US" sz="2800" dirty="0">
              <a:effectLst/>
            </a:rPr>
            <a:t>.</a:t>
          </a:r>
          <a:endParaRPr lang="en-IN" sz="2800" b="1" i="0" u="none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 sz="2800"/>
        </a:p>
      </dgm:t>
    </dgm:pt>
    <dgm:pt modelId="{9C64CC83-643C-4E12-8F97-BC19DC031190}" type="sibTrans" cxnId="{4B888393-351D-4489-90C9-5A68061AB236}">
      <dgm:prSet phldrT="01" phldr="0"/>
      <dgm:spPr/>
    </dgm:pt>
    <dgm:pt modelId="{0C4FCE8A-1A7E-4AC8-A5FC-089D0CCC51AE}">
      <dgm:prSet custT="1"/>
      <dgm:spPr/>
      <dgm:t>
        <a:bodyPr/>
        <a:lstStyle/>
        <a:p>
          <a:pPr>
            <a:defRPr cap="all"/>
          </a:pPr>
          <a:r>
            <a:rPr lang="en-US" sz="2800" dirty="0">
              <a:effectLst/>
            </a:rPr>
            <a:t>2. R</a:t>
          </a:r>
          <a:r>
            <a:rPr lang="en-US" sz="2800" cap="none" dirty="0">
              <a:effectLst/>
            </a:rPr>
            <a:t>emoved errors, blank records, and duplicate entries to ensure data quality.</a:t>
          </a:r>
          <a:r>
            <a:rPr lang="en-US" sz="2800" dirty="0">
              <a:effectLst/>
            </a:rPr>
            <a:t>​</a:t>
          </a:r>
          <a:endParaRPr lang="en-IN" sz="2800" b="1" dirty="0"/>
        </a:p>
      </dgm:t>
    </dgm:pt>
    <dgm:pt modelId="{5DAE4BC0-0ECA-4146-9B1E-A3692EF1FF9C}" type="parTrans" cxnId="{75379821-2867-437D-B1A6-A3EE793708CE}">
      <dgm:prSet/>
      <dgm:spPr/>
      <dgm:t>
        <a:bodyPr/>
        <a:lstStyle/>
        <a:p>
          <a:endParaRPr lang="en-IN" sz="2800"/>
        </a:p>
      </dgm:t>
    </dgm:pt>
    <dgm:pt modelId="{ABD36A89-1860-4FA2-A352-AEBDC53064C4}" type="sibTrans" cxnId="{75379821-2867-437D-B1A6-A3EE793708CE}">
      <dgm:prSet/>
      <dgm:spPr/>
      <dgm:t>
        <a:bodyPr/>
        <a:lstStyle/>
        <a:p>
          <a:endParaRPr lang="en-IN" sz="2800"/>
        </a:p>
      </dgm:t>
    </dgm:pt>
    <dgm:pt modelId="{BB2DCE17-ACE6-4EA0-8433-E16262B45257}">
      <dgm:prSet custT="1"/>
      <dgm:spPr/>
      <dgm:t>
        <a:bodyPr/>
        <a:lstStyle/>
        <a:p>
          <a:pPr>
            <a:defRPr cap="all"/>
          </a:pPr>
          <a:r>
            <a:rPr lang="en-US" sz="2800" dirty="0">
              <a:effectLst/>
            </a:rPr>
            <a:t>3. I</a:t>
          </a:r>
          <a:r>
            <a:rPr lang="en-US" sz="2800" cap="none" dirty="0">
              <a:effectLst/>
            </a:rPr>
            <a:t>dentified primary key for unique record tracking.</a:t>
          </a:r>
          <a:endParaRPr lang="en-IN" sz="2800" b="1" dirty="0"/>
        </a:p>
      </dgm:t>
    </dgm:pt>
    <dgm:pt modelId="{C5AFAC7B-FB84-4A59-B465-7FF052F6FF91}" type="parTrans" cxnId="{C2DEDBCB-F1BF-4B2F-8352-BCCDBB3E7997}">
      <dgm:prSet/>
      <dgm:spPr/>
      <dgm:t>
        <a:bodyPr/>
        <a:lstStyle/>
        <a:p>
          <a:endParaRPr lang="en-IN" sz="2800"/>
        </a:p>
      </dgm:t>
    </dgm:pt>
    <dgm:pt modelId="{0D0D6B22-822B-4EC6-A0CE-4DFE5637DC42}" type="sibTrans" cxnId="{C2DEDBCB-F1BF-4B2F-8352-BCCDBB3E7997}">
      <dgm:prSet/>
      <dgm:spPr/>
      <dgm:t>
        <a:bodyPr/>
        <a:lstStyle/>
        <a:p>
          <a:endParaRPr lang="en-IN" sz="2800"/>
        </a:p>
      </dgm:t>
    </dgm:pt>
    <dgm:pt modelId="{B664C89C-1919-4695-B246-31246015E4AB}">
      <dgm:prSet custT="1"/>
      <dgm:spPr/>
      <dgm:t>
        <a:bodyPr/>
        <a:lstStyle/>
        <a:p>
          <a:pPr>
            <a:defRPr cap="all"/>
          </a:pPr>
          <a:r>
            <a:rPr lang="en-US" sz="2800" dirty="0">
              <a:effectLst/>
            </a:rPr>
            <a:t>4. C</a:t>
          </a:r>
          <a:r>
            <a:rPr lang="en-US" sz="2800" cap="none" dirty="0">
              <a:effectLst/>
            </a:rPr>
            <a:t>hecked for null values in each data column.​</a:t>
          </a:r>
          <a:endParaRPr lang="en-IN" sz="2800" b="1" u="none" dirty="0"/>
        </a:p>
      </dgm:t>
    </dgm:pt>
    <dgm:pt modelId="{991E48B9-759A-4A2F-9116-B8F5AFB8772C}" type="parTrans" cxnId="{1C7BC355-6BED-4AFD-8354-64E6C50959A3}">
      <dgm:prSet/>
      <dgm:spPr/>
      <dgm:t>
        <a:bodyPr/>
        <a:lstStyle/>
        <a:p>
          <a:endParaRPr lang="en-IN" sz="2800"/>
        </a:p>
      </dgm:t>
    </dgm:pt>
    <dgm:pt modelId="{8A96947B-DB9C-4E72-AB6C-165674B24188}" type="sibTrans" cxnId="{1C7BC355-6BED-4AFD-8354-64E6C50959A3}">
      <dgm:prSet/>
      <dgm:spPr/>
      <dgm:t>
        <a:bodyPr/>
        <a:lstStyle/>
        <a:p>
          <a:endParaRPr lang="en-IN" sz="2800"/>
        </a:p>
      </dgm:t>
    </dgm:pt>
    <dgm:pt modelId="{EB23BE8D-F9C2-4704-81D1-60EFC7B3E6B3}">
      <dgm:prSet custT="1"/>
      <dgm:spPr/>
      <dgm:t>
        <a:bodyPr/>
        <a:lstStyle/>
        <a:p>
          <a:pPr>
            <a:buNone/>
          </a:pPr>
          <a:r>
            <a:rPr lang="en-US" sz="2800" dirty="0"/>
            <a:t>5. Checked for desired datatype for each column.</a:t>
          </a:r>
          <a:endParaRPr lang="en-IN" sz="2800" dirty="0"/>
        </a:p>
      </dgm:t>
    </dgm:pt>
    <dgm:pt modelId="{6BE1D4A6-D59E-4617-B01C-4B0ED1FE7BF7}" type="parTrans" cxnId="{43B0E84D-1CF0-4529-9BEF-679F49A29004}">
      <dgm:prSet/>
      <dgm:spPr/>
      <dgm:t>
        <a:bodyPr/>
        <a:lstStyle/>
        <a:p>
          <a:endParaRPr lang="en-IN" sz="2800"/>
        </a:p>
      </dgm:t>
    </dgm:pt>
    <dgm:pt modelId="{B379406C-FEF0-448F-85B4-46AFAFFD200E}" type="sibTrans" cxnId="{43B0E84D-1CF0-4529-9BEF-679F49A29004}">
      <dgm:prSet/>
      <dgm:spPr/>
      <dgm:t>
        <a:bodyPr/>
        <a:lstStyle/>
        <a:p>
          <a:endParaRPr lang="en-IN" sz="2800"/>
        </a:p>
      </dgm:t>
    </dgm:pt>
    <dgm:pt modelId="{12980171-0E7D-4586-9535-B4B9442D203E}">
      <dgm:prSet custT="1"/>
      <dgm:spPr/>
      <dgm:t>
        <a:bodyPr/>
        <a:lstStyle/>
        <a:p>
          <a:pPr>
            <a:buNone/>
          </a:pPr>
          <a:r>
            <a:rPr lang="en-US" sz="2800" dirty="0"/>
            <a:t>6. Combined separated columns into meaningful columns.</a:t>
          </a:r>
          <a:endParaRPr lang="en-IN" sz="2800" dirty="0"/>
        </a:p>
      </dgm:t>
    </dgm:pt>
    <dgm:pt modelId="{8065AD12-6A89-4201-9244-2155D42B12AF}" type="parTrans" cxnId="{BA88A3A6-26BE-44C5-B3AF-0E3AF49DC913}">
      <dgm:prSet/>
      <dgm:spPr/>
      <dgm:t>
        <a:bodyPr/>
        <a:lstStyle/>
        <a:p>
          <a:endParaRPr lang="en-IN"/>
        </a:p>
      </dgm:t>
    </dgm:pt>
    <dgm:pt modelId="{665466C5-5917-4BC7-9279-39B491BC6203}" type="sibTrans" cxnId="{BA88A3A6-26BE-44C5-B3AF-0E3AF49DC913}">
      <dgm:prSet/>
      <dgm:spPr/>
      <dgm:t>
        <a:bodyPr/>
        <a:lstStyle/>
        <a:p>
          <a:endParaRPr lang="en-IN"/>
        </a:p>
      </dgm:t>
    </dgm:pt>
    <dgm:pt modelId="{DFEB8B33-9949-4D40-B020-1553D7FFCBE5}" type="pres">
      <dgm:prSet presAssocID="{8AA20905-3954-474B-A606-562BCA026DC1}" presName="Name0" presStyleCnt="0">
        <dgm:presLayoutVars>
          <dgm:resizeHandles/>
        </dgm:presLayoutVars>
      </dgm:prSet>
      <dgm:spPr/>
    </dgm:pt>
    <dgm:pt modelId="{7C6F3BAA-3C6E-4337-ACBB-C23F63ECC94C}" type="pres">
      <dgm:prSet presAssocID="{DC13AB6D-DEA2-4CBB-AC69-1EF1A6AD1512}" presName="text" presStyleLbl="node1" presStyleIdx="0" presStyleCnt="6">
        <dgm:presLayoutVars>
          <dgm:bulletEnabled val="1"/>
        </dgm:presLayoutVars>
      </dgm:prSet>
      <dgm:spPr/>
    </dgm:pt>
    <dgm:pt modelId="{A2D1C63F-A77F-4405-A333-9E7A9A7C9EF1}" type="pres">
      <dgm:prSet presAssocID="{9C64CC83-643C-4E12-8F97-BC19DC031190}" presName="space" presStyleCnt="0"/>
      <dgm:spPr/>
    </dgm:pt>
    <dgm:pt modelId="{95DC7011-D40C-43AA-8F48-2C3B1DB8B111}" type="pres">
      <dgm:prSet presAssocID="{0C4FCE8A-1A7E-4AC8-A5FC-089D0CCC51AE}" presName="text" presStyleLbl="node1" presStyleIdx="1" presStyleCnt="6">
        <dgm:presLayoutVars>
          <dgm:bulletEnabled val="1"/>
        </dgm:presLayoutVars>
      </dgm:prSet>
      <dgm:spPr/>
    </dgm:pt>
    <dgm:pt modelId="{1797B64E-AEC9-4D20-AD5E-4EA9BA3C28CE}" type="pres">
      <dgm:prSet presAssocID="{ABD36A89-1860-4FA2-A352-AEBDC53064C4}" presName="space" presStyleCnt="0"/>
      <dgm:spPr/>
    </dgm:pt>
    <dgm:pt modelId="{D5780DD3-6D31-4B10-BF12-44CD4EC49630}" type="pres">
      <dgm:prSet presAssocID="{BB2DCE17-ACE6-4EA0-8433-E16262B45257}" presName="text" presStyleLbl="node1" presStyleIdx="2" presStyleCnt="6">
        <dgm:presLayoutVars>
          <dgm:bulletEnabled val="1"/>
        </dgm:presLayoutVars>
      </dgm:prSet>
      <dgm:spPr/>
    </dgm:pt>
    <dgm:pt modelId="{7BCE9FFA-5EDB-4B01-B6E0-37128CC84AF3}" type="pres">
      <dgm:prSet presAssocID="{0D0D6B22-822B-4EC6-A0CE-4DFE5637DC42}" presName="space" presStyleCnt="0"/>
      <dgm:spPr/>
    </dgm:pt>
    <dgm:pt modelId="{B27F0188-BDAF-4E68-BF93-968B8EA83AAE}" type="pres">
      <dgm:prSet presAssocID="{B664C89C-1919-4695-B246-31246015E4AB}" presName="text" presStyleLbl="node1" presStyleIdx="3" presStyleCnt="6">
        <dgm:presLayoutVars>
          <dgm:bulletEnabled val="1"/>
        </dgm:presLayoutVars>
      </dgm:prSet>
      <dgm:spPr/>
    </dgm:pt>
    <dgm:pt modelId="{6E5950CE-FA24-40FC-9EC9-BFAC058134DC}" type="pres">
      <dgm:prSet presAssocID="{8A96947B-DB9C-4E72-AB6C-165674B24188}" presName="space" presStyleCnt="0"/>
      <dgm:spPr/>
    </dgm:pt>
    <dgm:pt modelId="{7D9A1F05-7066-4866-90C5-77602E5AAA16}" type="pres">
      <dgm:prSet presAssocID="{EB23BE8D-F9C2-4704-81D1-60EFC7B3E6B3}" presName="text" presStyleLbl="node1" presStyleIdx="4" presStyleCnt="6">
        <dgm:presLayoutVars>
          <dgm:bulletEnabled val="1"/>
        </dgm:presLayoutVars>
      </dgm:prSet>
      <dgm:spPr/>
    </dgm:pt>
    <dgm:pt modelId="{3D773329-77F3-4C9F-900C-71404CA31255}" type="pres">
      <dgm:prSet presAssocID="{B379406C-FEF0-448F-85B4-46AFAFFD200E}" presName="space" presStyleCnt="0"/>
      <dgm:spPr/>
    </dgm:pt>
    <dgm:pt modelId="{9D75E5D2-3E96-4F6F-B93B-2F18892DEB3E}" type="pres">
      <dgm:prSet presAssocID="{12980171-0E7D-4586-9535-B4B9442D203E}" presName="text" presStyleLbl="node1" presStyleIdx="5" presStyleCnt="6">
        <dgm:presLayoutVars>
          <dgm:bulletEnabled val="1"/>
        </dgm:presLayoutVars>
      </dgm:prSet>
      <dgm:spPr/>
    </dgm:pt>
  </dgm:ptLst>
  <dgm:cxnLst>
    <dgm:cxn modelId="{716FC916-BC3D-4731-A920-1148DF44185B}" type="presOf" srcId="{DC13AB6D-DEA2-4CBB-AC69-1EF1A6AD1512}" destId="{7C6F3BAA-3C6E-4337-ACBB-C23F63ECC94C}" srcOrd="0" destOrd="0" presId="urn:diagrams.loki3.com/VaryingWidthList"/>
    <dgm:cxn modelId="{DF29541E-FB00-48B2-86E3-0046263F78C7}" type="presOf" srcId="{12980171-0E7D-4586-9535-B4B9442D203E}" destId="{9D75E5D2-3E96-4F6F-B93B-2F18892DEB3E}" srcOrd="0" destOrd="0" presId="urn:diagrams.loki3.com/VaryingWidthList"/>
    <dgm:cxn modelId="{75379821-2867-437D-B1A6-A3EE793708CE}" srcId="{8AA20905-3954-474B-A606-562BCA026DC1}" destId="{0C4FCE8A-1A7E-4AC8-A5FC-089D0CCC51AE}" srcOrd="1" destOrd="0" parTransId="{5DAE4BC0-0ECA-4146-9B1E-A3692EF1FF9C}" sibTransId="{ABD36A89-1860-4FA2-A352-AEBDC53064C4}"/>
    <dgm:cxn modelId="{25080761-9215-43CA-B82F-1E31D3AB32D5}" type="presOf" srcId="{EB23BE8D-F9C2-4704-81D1-60EFC7B3E6B3}" destId="{7D9A1F05-7066-4866-90C5-77602E5AAA16}" srcOrd="0" destOrd="0" presId="urn:diagrams.loki3.com/VaryingWidthList"/>
    <dgm:cxn modelId="{3D6EE04D-40E6-45C8-8513-BE8CEA2D1DCA}" type="presOf" srcId="{8AA20905-3954-474B-A606-562BCA026DC1}" destId="{DFEB8B33-9949-4D40-B020-1553D7FFCBE5}" srcOrd="0" destOrd="0" presId="urn:diagrams.loki3.com/VaryingWidthList"/>
    <dgm:cxn modelId="{43B0E84D-1CF0-4529-9BEF-679F49A29004}" srcId="{8AA20905-3954-474B-A606-562BCA026DC1}" destId="{EB23BE8D-F9C2-4704-81D1-60EFC7B3E6B3}" srcOrd="4" destOrd="0" parTransId="{6BE1D4A6-D59E-4617-B01C-4B0ED1FE7BF7}" sibTransId="{B379406C-FEF0-448F-85B4-46AFAFFD200E}"/>
    <dgm:cxn modelId="{1C7BC355-6BED-4AFD-8354-64E6C50959A3}" srcId="{8AA20905-3954-474B-A606-562BCA026DC1}" destId="{B664C89C-1919-4695-B246-31246015E4AB}" srcOrd="3" destOrd="0" parTransId="{991E48B9-759A-4A2F-9116-B8F5AFB8772C}" sibTransId="{8A96947B-DB9C-4E72-AB6C-165674B24188}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88A3A6-26BE-44C5-B3AF-0E3AF49DC913}" srcId="{8AA20905-3954-474B-A606-562BCA026DC1}" destId="{12980171-0E7D-4586-9535-B4B9442D203E}" srcOrd="5" destOrd="0" parTransId="{8065AD12-6A89-4201-9244-2155D42B12AF}" sibTransId="{665466C5-5917-4BC7-9279-39B491BC6203}"/>
    <dgm:cxn modelId="{359843AD-7DF4-49AB-9DA3-5507EB6D8029}" type="presOf" srcId="{B664C89C-1919-4695-B246-31246015E4AB}" destId="{B27F0188-BDAF-4E68-BF93-968B8EA83AAE}" srcOrd="0" destOrd="0" presId="urn:diagrams.loki3.com/VaryingWidthList"/>
    <dgm:cxn modelId="{C2DEDBCB-F1BF-4B2F-8352-BCCDBB3E7997}" srcId="{8AA20905-3954-474B-A606-562BCA026DC1}" destId="{BB2DCE17-ACE6-4EA0-8433-E16262B45257}" srcOrd="2" destOrd="0" parTransId="{C5AFAC7B-FB84-4A59-B465-7FF052F6FF91}" sibTransId="{0D0D6B22-822B-4EC6-A0CE-4DFE5637DC42}"/>
    <dgm:cxn modelId="{64A56ADE-C128-495F-929F-60B28F7F63B8}" type="presOf" srcId="{BB2DCE17-ACE6-4EA0-8433-E16262B45257}" destId="{D5780DD3-6D31-4B10-BF12-44CD4EC49630}" srcOrd="0" destOrd="0" presId="urn:diagrams.loki3.com/VaryingWidthList"/>
    <dgm:cxn modelId="{AD20DCF1-6323-422D-BCD1-C27E8B2EE8B0}" type="presOf" srcId="{0C4FCE8A-1A7E-4AC8-A5FC-089D0CCC51AE}" destId="{95DC7011-D40C-43AA-8F48-2C3B1DB8B111}" srcOrd="0" destOrd="0" presId="urn:diagrams.loki3.com/VaryingWidthList"/>
    <dgm:cxn modelId="{908A948E-C9E4-4A42-A47A-653974F9E4CA}" type="presParOf" srcId="{DFEB8B33-9949-4D40-B020-1553D7FFCBE5}" destId="{7C6F3BAA-3C6E-4337-ACBB-C23F63ECC94C}" srcOrd="0" destOrd="0" presId="urn:diagrams.loki3.com/VaryingWidthList"/>
    <dgm:cxn modelId="{6E1E4C16-031A-41BC-9457-3398A3AF5262}" type="presParOf" srcId="{DFEB8B33-9949-4D40-B020-1553D7FFCBE5}" destId="{A2D1C63F-A77F-4405-A333-9E7A9A7C9EF1}" srcOrd="1" destOrd="0" presId="urn:diagrams.loki3.com/VaryingWidthList"/>
    <dgm:cxn modelId="{FD158D4A-3B0E-42E8-89AE-F7D7816A20D1}" type="presParOf" srcId="{DFEB8B33-9949-4D40-B020-1553D7FFCBE5}" destId="{95DC7011-D40C-43AA-8F48-2C3B1DB8B111}" srcOrd="2" destOrd="0" presId="urn:diagrams.loki3.com/VaryingWidthList"/>
    <dgm:cxn modelId="{FDEE3805-0D64-40D5-8AF4-022C73464686}" type="presParOf" srcId="{DFEB8B33-9949-4D40-B020-1553D7FFCBE5}" destId="{1797B64E-AEC9-4D20-AD5E-4EA9BA3C28CE}" srcOrd="3" destOrd="0" presId="urn:diagrams.loki3.com/VaryingWidthList"/>
    <dgm:cxn modelId="{3F1CE166-7CEA-4DCA-A064-8139296253DD}" type="presParOf" srcId="{DFEB8B33-9949-4D40-B020-1553D7FFCBE5}" destId="{D5780DD3-6D31-4B10-BF12-44CD4EC49630}" srcOrd="4" destOrd="0" presId="urn:diagrams.loki3.com/VaryingWidthList"/>
    <dgm:cxn modelId="{D2A1B395-69B0-4C38-8058-8ECD2495C451}" type="presParOf" srcId="{DFEB8B33-9949-4D40-B020-1553D7FFCBE5}" destId="{7BCE9FFA-5EDB-4B01-B6E0-37128CC84AF3}" srcOrd="5" destOrd="0" presId="urn:diagrams.loki3.com/VaryingWidthList"/>
    <dgm:cxn modelId="{898F650D-AA63-4098-89D7-228A3C653468}" type="presParOf" srcId="{DFEB8B33-9949-4D40-B020-1553D7FFCBE5}" destId="{B27F0188-BDAF-4E68-BF93-968B8EA83AAE}" srcOrd="6" destOrd="0" presId="urn:diagrams.loki3.com/VaryingWidthList"/>
    <dgm:cxn modelId="{EABFE4BD-2F6A-4496-887F-4E9CACF0D3CB}" type="presParOf" srcId="{DFEB8B33-9949-4D40-B020-1553D7FFCBE5}" destId="{6E5950CE-FA24-40FC-9EC9-BFAC058134DC}" srcOrd="7" destOrd="0" presId="urn:diagrams.loki3.com/VaryingWidthList"/>
    <dgm:cxn modelId="{6E1DD83A-ECCB-4B99-BE16-5FB70282D244}" type="presParOf" srcId="{DFEB8B33-9949-4D40-B020-1553D7FFCBE5}" destId="{7D9A1F05-7066-4866-90C5-77602E5AAA16}" srcOrd="8" destOrd="0" presId="urn:diagrams.loki3.com/VaryingWidthList"/>
    <dgm:cxn modelId="{73D8F9D0-9631-4F64-B7F8-5C5A43A043DD}" type="presParOf" srcId="{DFEB8B33-9949-4D40-B020-1553D7FFCBE5}" destId="{3D773329-77F3-4C9F-900C-71404CA31255}" srcOrd="9" destOrd="0" presId="urn:diagrams.loki3.com/VaryingWidthList"/>
    <dgm:cxn modelId="{B7B6BAD3-CA8D-4F16-B76B-1C842B4491A1}" type="presParOf" srcId="{DFEB8B33-9949-4D40-B020-1553D7FFCBE5}" destId="{9D75E5D2-3E96-4F6F-B93B-2F18892DEB3E}" srcOrd="1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en-US" sz="2800" cap="none" dirty="0">
              <a:effectLst/>
            </a:rPr>
            <a:t>Added primary key (Booking ID).​</a:t>
          </a:r>
          <a:endParaRPr lang="en-IN" sz="2800" b="1" i="0" u="none" cap="none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 sz="2800"/>
        </a:p>
      </dgm:t>
    </dgm:pt>
    <dgm:pt modelId="{9C64CC83-643C-4E12-8F97-BC19DC031190}" type="sibTrans" cxnId="{4B888393-351D-4489-90C9-5A68061AB236}">
      <dgm:prSet phldrT="01" phldr="0"/>
      <dgm:spPr/>
    </dgm:pt>
    <dgm:pt modelId="{0C4FCE8A-1A7E-4AC8-A5FC-089D0CCC51AE}">
      <dgm:prSet custT="1"/>
      <dgm:spPr/>
      <dgm:t>
        <a:bodyPr/>
        <a:lstStyle/>
        <a:p>
          <a:pPr>
            <a:defRPr cap="all"/>
          </a:pPr>
          <a:r>
            <a:rPr lang="en-US" sz="2800" cap="none" dirty="0">
              <a:effectLst/>
            </a:rPr>
            <a:t>Merged and converted date columns into a unified date column.​</a:t>
          </a:r>
          <a:endParaRPr lang="en-IN" sz="2800" b="1" cap="none" dirty="0"/>
        </a:p>
      </dgm:t>
    </dgm:pt>
    <dgm:pt modelId="{5DAE4BC0-0ECA-4146-9B1E-A3692EF1FF9C}" type="parTrans" cxnId="{75379821-2867-437D-B1A6-A3EE793708CE}">
      <dgm:prSet/>
      <dgm:spPr/>
      <dgm:t>
        <a:bodyPr/>
        <a:lstStyle/>
        <a:p>
          <a:endParaRPr lang="en-IN" sz="2800"/>
        </a:p>
      </dgm:t>
    </dgm:pt>
    <dgm:pt modelId="{ABD36A89-1860-4FA2-A352-AEBDC53064C4}" type="sibTrans" cxnId="{75379821-2867-437D-B1A6-A3EE793708CE}">
      <dgm:prSet/>
      <dgm:spPr/>
      <dgm:t>
        <a:bodyPr/>
        <a:lstStyle/>
        <a:p>
          <a:endParaRPr lang="en-IN" sz="2800"/>
        </a:p>
      </dgm:t>
    </dgm:pt>
    <dgm:pt modelId="{BB2DCE17-ACE6-4EA0-8433-E16262B45257}">
      <dgm:prSet custT="1"/>
      <dgm:spPr/>
      <dgm:t>
        <a:bodyPr/>
        <a:lstStyle/>
        <a:p>
          <a:pPr>
            <a:defRPr cap="all"/>
          </a:pPr>
          <a:r>
            <a:rPr lang="en-US" sz="2800" cap="none" dirty="0">
              <a:effectLst/>
            </a:rPr>
            <a:t>Calculated total number of days from stay columns.​</a:t>
          </a:r>
          <a:endParaRPr lang="en-IN" sz="2800" b="1" cap="none" dirty="0"/>
        </a:p>
      </dgm:t>
    </dgm:pt>
    <dgm:pt modelId="{C5AFAC7B-FB84-4A59-B465-7FF052F6FF91}" type="parTrans" cxnId="{C2DEDBCB-F1BF-4B2F-8352-BCCDBB3E7997}">
      <dgm:prSet/>
      <dgm:spPr/>
      <dgm:t>
        <a:bodyPr/>
        <a:lstStyle/>
        <a:p>
          <a:endParaRPr lang="en-IN" sz="2800"/>
        </a:p>
      </dgm:t>
    </dgm:pt>
    <dgm:pt modelId="{0D0D6B22-822B-4EC6-A0CE-4DFE5637DC42}" type="sibTrans" cxnId="{C2DEDBCB-F1BF-4B2F-8352-BCCDBB3E7997}">
      <dgm:prSet/>
      <dgm:spPr/>
      <dgm:t>
        <a:bodyPr/>
        <a:lstStyle/>
        <a:p>
          <a:endParaRPr lang="en-IN" sz="2800"/>
        </a:p>
      </dgm:t>
    </dgm:pt>
    <dgm:pt modelId="{B664C89C-1919-4695-B246-31246015E4AB}">
      <dgm:prSet custT="1"/>
      <dgm:spPr/>
      <dgm:t>
        <a:bodyPr/>
        <a:lstStyle/>
        <a:p>
          <a:pPr>
            <a:defRPr cap="all"/>
          </a:pPr>
          <a:r>
            <a:rPr lang="en-US" sz="2800" cap="none" dirty="0">
              <a:effectLst/>
            </a:rPr>
            <a:t>Combined adults, children, and babies' columns for total guests.​</a:t>
          </a:r>
          <a:endParaRPr lang="en-IN" sz="2800" b="1" u="none" cap="none" dirty="0"/>
        </a:p>
      </dgm:t>
    </dgm:pt>
    <dgm:pt modelId="{991E48B9-759A-4A2F-9116-B8F5AFB8772C}" type="parTrans" cxnId="{1C7BC355-6BED-4AFD-8354-64E6C50959A3}">
      <dgm:prSet/>
      <dgm:spPr/>
      <dgm:t>
        <a:bodyPr/>
        <a:lstStyle/>
        <a:p>
          <a:endParaRPr lang="en-IN" sz="2800"/>
        </a:p>
      </dgm:t>
    </dgm:pt>
    <dgm:pt modelId="{8A96947B-DB9C-4E72-AB6C-165674B24188}" type="sibTrans" cxnId="{1C7BC355-6BED-4AFD-8354-64E6C50959A3}">
      <dgm:prSet/>
      <dgm:spPr/>
      <dgm:t>
        <a:bodyPr/>
        <a:lstStyle/>
        <a:p>
          <a:endParaRPr lang="en-IN" sz="2800"/>
        </a:p>
      </dgm:t>
    </dgm:pt>
    <dgm:pt modelId="{EB23BE8D-F9C2-4704-81D1-60EFC7B3E6B3}">
      <dgm:prSet custT="1"/>
      <dgm:spPr/>
      <dgm:t>
        <a:bodyPr/>
        <a:lstStyle/>
        <a:p>
          <a:pPr>
            <a:buNone/>
          </a:pPr>
          <a:r>
            <a:rPr lang="en-US" sz="2800" dirty="0">
              <a:effectLst/>
            </a:rPr>
            <a:t>Replaced null Country values with "Self country".​</a:t>
          </a:r>
          <a:endParaRPr lang="en-IN" sz="2800" dirty="0"/>
        </a:p>
      </dgm:t>
    </dgm:pt>
    <dgm:pt modelId="{6BE1D4A6-D59E-4617-B01C-4B0ED1FE7BF7}" type="parTrans" cxnId="{43B0E84D-1CF0-4529-9BEF-679F49A29004}">
      <dgm:prSet/>
      <dgm:spPr/>
      <dgm:t>
        <a:bodyPr/>
        <a:lstStyle/>
        <a:p>
          <a:endParaRPr lang="en-IN" sz="2800"/>
        </a:p>
      </dgm:t>
    </dgm:pt>
    <dgm:pt modelId="{B379406C-FEF0-448F-85B4-46AFAFFD200E}" type="sibTrans" cxnId="{43B0E84D-1CF0-4529-9BEF-679F49A29004}">
      <dgm:prSet/>
      <dgm:spPr/>
      <dgm:t>
        <a:bodyPr/>
        <a:lstStyle/>
        <a:p>
          <a:endParaRPr lang="en-IN" sz="2800"/>
        </a:p>
      </dgm:t>
    </dgm:pt>
    <dgm:pt modelId="{10641CB1-DB25-4269-8E24-0185AF0DC005}" type="pres">
      <dgm:prSet presAssocID="{8AA20905-3954-474B-A606-562BCA026DC1}" presName="Name0" presStyleCnt="0">
        <dgm:presLayoutVars>
          <dgm:chMax val="7"/>
          <dgm:chPref val="7"/>
          <dgm:dir/>
        </dgm:presLayoutVars>
      </dgm:prSet>
      <dgm:spPr/>
    </dgm:pt>
    <dgm:pt modelId="{0A881DDA-8CDF-49C3-9B81-E8BC1A0BE1A2}" type="pres">
      <dgm:prSet presAssocID="{8AA20905-3954-474B-A606-562BCA026DC1}" presName="Name1" presStyleCnt="0"/>
      <dgm:spPr/>
    </dgm:pt>
    <dgm:pt modelId="{C5A5FC10-5FEA-4B52-B0D3-BDDD5467ABF2}" type="pres">
      <dgm:prSet presAssocID="{8AA20905-3954-474B-A606-562BCA026DC1}" presName="cycle" presStyleCnt="0"/>
      <dgm:spPr/>
    </dgm:pt>
    <dgm:pt modelId="{047EACEF-2A33-4512-93DB-E4A911BAB2C1}" type="pres">
      <dgm:prSet presAssocID="{8AA20905-3954-474B-A606-562BCA026DC1}" presName="srcNode" presStyleLbl="node1" presStyleIdx="0" presStyleCnt="5"/>
      <dgm:spPr/>
    </dgm:pt>
    <dgm:pt modelId="{82A1BE19-EBBD-4CD8-A3BA-A345A5527EBE}" type="pres">
      <dgm:prSet presAssocID="{8AA20905-3954-474B-A606-562BCA026DC1}" presName="conn" presStyleLbl="parChTrans1D2" presStyleIdx="0" presStyleCnt="1"/>
      <dgm:spPr/>
    </dgm:pt>
    <dgm:pt modelId="{089554E1-91BA-4BD7-B96E-6FC5EFB145B6}" type="pres">
      <dgm:prSet presAssocID="{8AA20905-3954-474B-A606-562BCA026DC1}" presName="extraNode" presStyleLbl="node1" presStyleIdx="0" presStyleCnt="5"/>
      <dgm:spPr/>
    </dgm:pt>
    <dgm:pt modelId="{F3FF96C1-6D28-4BA9-AA42-064B76D38890}" type="pres">
      <dgm:prSet presAssocID="{8AA20905-3954-474B-A606-562BCA026DC1}" presName="dstNode" presStyleLbl="node1" presStyleIdx="0" presStyleCnt="5"/>
      <dgm:spPr/>
    </dgm:pt>
    <dgm:pt modelId="{1BD0B5C0-8E93-4F60-B279-B0CEA3184E03}" type="pres">
      <dgm:prSet presAssocID="{DC13AB6D-DEA2-4CBB-AC69-1EF1A6AD1512}" presName="text_1" presStyleLbl="node1" presStyleIdx="0" presStyleCnt="5">
        <dgm:presLayoutVars>
          <dgm:bulletEnabled val="1"/>
        </dgm:presLayoutVars>
      </dgm:prSet>
      <dgm:spPr/>
    </dgm:pt>
    <dgm:pt modelId="{4E1D4019-6199-4E79-8843-18F2B31990A1}" type="pres">
      <dgm:prSet presAssocID="{DC13AB6D-DEA2-4CBB-AC69-1EF1A6AD1512}" presName="accent_1" presStyleCnt="0"/>
      <dgm:spPr/>
    </dgm:pt>
    <dgm:pt modelId="{E41DC110-5BF2-4830-A776-B064193A9172}" type="pres">
      <dgm:prSet presAssocID="{DC13AB6D-DEA2-4CBB-AC69-1EF1A6AD1512}" presName="accentRepeatNode" presStyleLbl="solidFgAcc1" presStyleIdx="0" presStyleCnt="5"/>
      <dgm:spPr>
        <a:prstGeom prst="rightArrow">
          <a:avLst/>
        </a:prstGeom>
      </dgm:spPr>
    </dgm:pt>
    <dgm:pt modelId="{2F9D62FE-27DD-420A-A105-B80AD6DFE347}" type="pres">
      <dgm:prSet presAssocID="{0C4FCE8A-1A7E-4AC8-A5FC-089D0CCC51AE}" presName="text_2" presStyleLbl="node1" presStyleIdx="1" presStyleCnt="5">
        <dgm:presLayoutVars>
          <dgm:bulletEnabled val="1"/>
        </dgm:presLayoutVars>
      </dgm:prSet>
      <dgm:spPr/>
    </dgm:pt>
    <dgm:pt modelId="{AC50082D-2DFF-4B7D-88DE-3B02036C514E}" type="pres">
      <dgm:prSet presAssocID="{0C4FCE8A-1A7E-4AC8-A5FC-089D0CCC51AE}" presName="accent_2" presStyleCnt="0"/>
      <dgm:spPr/>
    </dgm:pt>
    <dgm:pt modelId="{CE2A8889-C546-4C52-AB8F-F28AD1318C84}" type="pres">
      <dgm:prSet presAssocID="{0C4FCE8A-1A7E-4AC8-A5FC-089D0CCC51AE}" presName="accentRepeatNode" presStyleLbl="solidFgAcc1" presStyleIdx="1" presStyleCnt="5"/>
      <dgm:spPr>
        <a:xfrm>
          <a:off x="449128" y="874884"/>
          <a:ext cx="583256" cy="583256"/>
        </a:xfrm>
        <a:prstGeom prst="rightArrow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9525" cap="rnd" cmpd="sng" algn="ctr">
          <a:solidFill>
            <a:srgbClr val="B54C2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gm:spPr>
    </dgm:pt>
    <dgm:pt modelId="{AEE720B9-FE0D-4562-8275-14627484C57E}" type="pres">
      <dgm:prSet presAssocID="{BB2DCE17-ACE6-4EA0-8433-E16262B45257}" presName="text_3" presStyleLbl="node1" presStyleIdx="2" presStyleCnt="5">
        <dgm:presLayoutVars>
          <dgm:bulletEnabled val="1"/>
        </dgm:presLayoutVars>
      </dgm:prSet>
      <dgm:spPr/>
    </dgm:pt>
    <dgm:pt modelId="{24807A40-A195-45FE-B603-479C5836D296}" type="pres">
      <dgm:prSet presAssocID="{BB2DCE17-ACE6-4EA0-8433-E16262B45257}" presName="accent_3" presStyleCnt="0"/>
      <dgm:spPr/>
    </dgm:pt>
    <dgm:pt modelId="{0474A641-D106-4972-804A-C340B0AA5BA2}" type="pres">
      <dgm:prSet presAssocID="{BB2DCE17-ACE6-4EA0-8433-E16262B45257}" presName="accentRepeatNode" presStyleLbl="solidFgAcc1" presStyleIdx="2" presStyleCnt="5"/>
      <dgm:spPr>
        <a:prstGeom prst="rightArrow">
          <a:avLst/>
        </a:prstGeom>
      </dgm:spPr>
    </dgm:pt>
    <dgm:pt modelId="{872A00E0-CE74-4AFC-842C-752A9F310C1E}" type="pres">
      <dgm:prSet presAssocID="{B664C89C-1919-4695-B246-31246015E4AB}" presName="text_4" presStyleLbl="node1" presStyleIdx="3" presStyleCnt="5">
        <dgm:presLayoutVars>
          <dgm:bulletEnabled val="1"/>
        </dgm:presLayoutVars>
      </dgm:prSet>
      <dgm:spPr/>
    </dgm:pt>
    <dgm:pt modelId="{AB8E53BD-21D0-4990-B947-81C97BEBCD9A}" type="pres">
      <dgm:prSet presAssocID="{B664C89C-1919-4695-B246-31246015E4AB}" presName="accent_4" presStyleCnt="0"/>
      <dgm:spPr/>
    </dgm:pt>
    <dgm:pt modelId="{6AF2DD1D-F7CE-4953-B272-1BC2787713C3}" type="pres">
      <dgm:prSet presAssocID="{B664C89C-1919-4695-B246-31246015E4AB}" presName="accentRepeatNode" presStyleLbl="solidFgAcc1" presStyleIdx="3" presStyleCnt="5"/>
      <dgm:spPr>
        <a:prstGeom prst="rightArrow">
          <a:avLst/>
        </a:prstGeom>
      </dgm:spPr>
    </dgm:pt>
    <dgm:pt modelId="{50A97051-66C0-4204-B374-FBB63B5D62A3}" type="pres">
      <dgm:prSet presAssocID="{EB23BE8D-F9C2-4704-81D1-60EFC7B3E6B3}" presName="text_5" presStyleLbl="node1" presStyleIdx="4" presStyleCnt="5">
        <dgm:presLayoutVars>
          <dgm:bulletEnabled val="1"/>
        </dgm:presLayoutVars>
      </dgm:prSet>
      <dgm:spPr/>
    </dgm:pt>
    <dgm:pt modelId="{AC0B2002-5A5D-4B5D-AC25-3B75232D60AE}" type="pres">
      <dgm:prSet presAssocID="{EB23BE8D-F9C2-4704-81D1-60EFC7B3E6B3}" presName="accent_5" presStyleCnt="0"/>
      <dgm:spPr/>
    </dgm:pt>
    <dgm:pt modelId="{E7027DF7-3722-4AAD-AD36-827C0853F173}" type="pres">
      <dgm:prSet presAssocID="{EB23BE8D-F9C2-4704-81D1-60EFC7B3E6B3}" presName="accentRepeatNode" presStyleLbl="solidFgAcc1" presStyleIdx="4" presStyleCnt="5"/>
      <dgm:spPr>
        <a:prstGeom prst="rightArrow">
          <a:avLst/>
        </a:prstGeom>
      </dgm:spPr>
    </dgm:pt>
  </dgm:ptLst>
  <dgm:cxnLst>
    <dgm:cxn modelId="{75379821-2867-437D-B1A6-A3EE793708CE}" srcId="{8AA20905-3954-474B-A606-562BCA026DC1}" destId="{0C4FCE8A-1A7E-4AC8-A5FC-089D0CCC51AE}" srcOrd="1" destOrd="0" parTransId="{5DAE4BC0-0ECA-4146-9B1E-A3692EF1FF9C}" sibTransId="{ABD36A89-1860-4FA2-A352-AEBDC53064C4}"/>
    <dgm:cxn modelId="{894A6B48-120F-456A-B8C5-416263EAD68F}" type="presOf" srcId="{9C64CC83-643C-4E12-8F97-BC19DC031190}" destId="{82A1BE19-EBBD-4CD8-A3BA-A345A5527EBE}" srcOrd="0" destOrd="0" presId="urn:microsoft.com/office/officeart/2008/layout/VerticalCurvedList"/>
    <dgm:cxn modelId="{43B0E84D-1CF0-4529-9BEF-679F49A29004}" srcId="{8AA20905-3954-474B-A606-562BCA026DC1}" destId="{EB23BE8D-F9C2-4704-81D1-60EFC7B3E6B3}" srcOrd="4" destOrd="0" parTransId="{6BE1D4A6-D59E-4617-B01C-4B0ED1FE7BF7}" sibTransId="{B379406C-FEF0-448F-85B4-46AFAFFD200E}"/>
    <dgm:cxn modelId="{213C3F4F-3349-481A-A505-71D99C6BBB26}" type="presOf" srcId="{BB2DCE17-ACE6-4EA0-8433-E16262B45257}" destId="{AEE720B9-FE0D-4562-8275-14627484C57E}" srcOrd="0" destOrd="0" presId="urn:microsoft.com/office/officeart/2008/layout/VerticalCurvedList"/>
    <dgm:cxn modelId="{1C7BC355-6BED-4AFD-8354-64E6C50959A3}" srcId="{8AA20905-3954-474B-A606-562BCA026DC1}" destId="{B664C89C-1919-4695-B246-31246015E4AB}" srcOrd="3" destOrd="0" parTransId="{991E48B9-759A-4A2F-9116-B8F5AFB8772C}" sibTransId="{8A96947B-DB9C-4E72-AB6C-165674B24188}"/>
    <dgm:cxn modelId="{D67F3487-028C-4EE1-89E3-2C7162B60F9C}" type="presOf" srcId="{B664C89C-1919-4695-B246-31246015E4AB}" destId="{872A00E0-CE74-4AFC-842C-752A9F310C1E}" srcOrd="0" destOrd="0" presId="urn:microsoft.com/office/officeart/2008/layout/VerticalCurvedList"/>
    <dgm:cxn modelId="{7C124590-1B03-44FE-9E3A-8082A061CC0E}" type="presOf" srcId="{0C4FCE8A-1A7E-4AC8-A5FC-089D0CCC51AE}" destId="{2F9D62FE-27DD-420A-A105-B80AD6DFE347}" srcOrd="0" destOrd="0" presId="urn:microsoft.com/office/officeart/2008/layout/VerticalCurvedList"/>
    <dgm:cxn modelId="{38CBB892-7FEB-4F8B-8222-8450B8892ED8}" type="presOf" srcId="{DC13AB6D-DEA2-4CBB-AC69-1EF1A6AD1512}" destId="{1BD0B5C0-8E93-4F60-B279-B0CEA3184E03}" srcOrd="0" destOrd="0" presId="urn:microsoft.com/office/officeart/2008/layout/VerticalCurvedList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C2DEDBCB-F1BF-4B2F-8352-BCCDBB3E7997}" srcId="{8AA20905-3954-474B-A606-562BCA026DC1}" destId="{BB2DCE17-ACE6-4EA0-8433-E16262B45257}" srcOrd="2" destOrd="0" parTransId="{C5AFAC7B-FB84-4A59-B465-7FF052F6FF91}" sibTransId="{0D0D6B22-822B-4EC6-A0CE-4DFE5637DC42}"/>
    <dgm:cxn modelId="{4513B4CE-8A7C-48A4-8120-79D416594428}" type="presOf" srcId="{EB23BE8D-F9C2-4704-81D1-60EFC7B3E6B3}" destId="{50A97051-66C0-4204-B374-FBB63B5D62A3}" srcOrd="0" destOrd="0" presId="urn:microsoft.com/office/officeart/2008/layout/VerticalCurvedList"/>
    <dgm:cxn modelId="{6E878AE8-C926-4154-8BAF-B46260749BEA}" type="presOf" srcId="{8AA20905-3954-474B-A606-562BCA026DC1}" destId="{10641CB1-DB25-4269-8E24-0185AF0DC005}" srcOrd="0" destOrd="0" presId="urn:microsoft.com/office/officeart/2008/layout/VerticalCurvedList"/>
    <dgm:cxn modelId="{803003C4-1F40-478D-8812-5C1E9C0F1D0A}" type="presParOf" srcId="{10641CB1-DB25-4269-8E24-0185AF0DC005}" destId="{0A881DDA-8CDF-49C3-9B81-E8BC1A0BE1A2}" srcOrd="0" destOrd="0" presId="urn:microsoft.com/office/officeart/2008/layout/VerticalCurvedList"/>
    <dgm:cxn modelId="{B1AF1847-0DD5-4647-ADCE-B1E53582B563}" type="presParOf" srcId="{0A881DDA-8CDF-49C3-9B81-E8BC1A0BE1A2}" destId="{C5A5FC10-5FEA-4B52-B0D3-BDDD5467ABF2}" srcOrd="0" destOrd="0" presId="urn:microsoft.com/office/officeart/2008/layout/VerticalCurvedList"/>
    <dgm:cxn modelId="{B411FCBD-E411-4739-B2DC-68B53A20722E}" type="presParOf" srcId="{C5A5FC10-5FEA-4B52-B0D3-BDDD5467ABF2}" destId="{047EACEF-2A33-4512-93DB-E4A911BAB2C1}" srcOrd="0" destOrd="0" presId="urn:microsoft.com/office/officeart/2008/layout/VerticalCurvedList"/>
    <dgm:cxn modelId="{963AD90B-8D80-4BE0-96EC-998035B45F70}" type="presParOf" srcId="{C5A5FC10-5FEA-4B52-B0D3-BDDD5467ABF2}" destId="{82A1BE19-EBBD-4CD8-A3BA-A345A5527EBE}" srcOrd="1" destOrd="0" presId="urn:microsoft.com/office/officeart/2008/layout/VerticalCurvedList"/>
    <dgm:cxn modelId="{9AD76DED-4F71-4476-8563-42CDC1DB3316}" type="presParOf" srcId="{C5A5FC10-5FEA-4B52-B0D3-BDDD5467ABF2}" destId="{089554E1-91BA-4BD7-B96E-6FC5EFB145B6}" srcOrd="2" destOrd="0" presId="urn:microsoft.com/office/officeart/2008/layout/VerticalCurvedList"/>
    <dgm:cxn modelId="{0A99BE0E-4E22-4B97-8FFD-3EDBD29C1D20}" type="presParOf" srcId="{C5A5FC10-5FEA-4B52-B0D3-BDDD5467ABF2}" destId="{F3FF96C1-6D28-4BA9-AA42-064B76D38890}" srcOrd="3" destOrd="0" presId="urn:microsoft.com/office/officeart/2008/layout/VerticalCurvedList"/>
    <dgm:cxn modelId="{14B4D279-41D3-4CF2-9663-01FC62461003}" type="presParOf" srcId="{0A881DDA-8CDF-49C3-9B81-E8BC1A0BE1A2}" destId="{1BD0B5C0-8E93-4F60-B279-B0CEA3184E03}" srcOrd="1" destOrd="0" presId="urn:microsoft.com/office/officeart/2008/layout/VerticalCurvedList"/>
    <dgm:cxn modelId="{F91A9885-AAFD-4472-B4EB-80ABE66FDDFD}" type="presParOf" srcId="{0A881DDA-8CDF-49C3-9B81-E8BC1A0BE1A2}" destId="{4E1D4019-6199-4E79-8843-18F2B31990A1}" srcOrd="2" destOrd="0" presId="urn:microsoft.com/office/officeart/2008/layout/VerticalCurvedList"/>
    <dgm:cxn modelId="{1F3661D5-66E6-49C3-A3C2-F4869A69ED24}" type="presParOf" srcId="{4E1D4019-6199-4E79-8843-18F2B31990A1}" destId="{E41DC110-5BF2-4830-A776-B064193A9172}" srcOrd="0" destOrd="0" presId="urn:microsoft.com/office/officeart/2008/layout/VerticalCurvedList"/>
    <dgm:cxn modelId="{29610EA5-4B84-4CA1-BD39-AEF08B526749}" type="presParOf" srcId="{0A881DDA-8CDF-49C3-9B81-E8BC1A0BE1A2}" destId="{2F9D62FE-27DD-420A-A105-B80AD6DFE347}" srcOrd="3" destOrd="0" presId="urn:microsoft.com/office/officeart/2008/layout/VerticalCurvedList"/>
    <dgm:cxn modelId="{A832D678-3AAD-4A1F-88D0-24D0C153D81B}" type="presParOf" srcId="{0A881DDA-8CDF-49C3-9B81-E8BC1A0BE1A2}" destId="{AC50082D-2DFF-4B7D-88DE-3B02036C514E}" srcOrd="4" destOrd="0" presId="urn:microsoft.com/office/officeart/2008/layout/VerticalCurvedList"/>
    <dgm:cxn modelId="{10C22036-F0C7-44A0-8513-31C744B7158D}" type="presParOf" srcId="{AC50082D-2DFF-4B7D-88DE-3B02036C514E}" destId="{CE2A8889-C546-4C52-AB8F-F28AD1318C84}" srcOrd="0" destOrd="0" presId="urn:microsoft.com/office/officeart/2008/layout/VerticalCurvedList"/>
    <dgm:cxn modelId="{84E67030-B211-4142-B27B-78AB9069F9C3}" type="presParOf" srcId="{0A881DDA-8CDF-49C3-9B81-E8BC1A0BE1A2}" destId="{AEE720B9-FE0D-4562-8275-14627484C57E}" srcOrd="5" destOrd="0" presId="urn:microsoft.com/office/officeart/2008/layout/VerticalCurvedList"/>
    <dgm:cxn modelId="{700D598C-4B79-4A17-A24B-DABB6738F202}" type="presParOf" srcId="{0A881DDA-8CDF-49C3-9B81-E8BC1A0BE1A2}" destId="{24807A40-A195-45FE-B603-479C5836D296}" srcOrd="6" destOrd="0" presId="urn:microsoft.com/office/officeart/2008/layout/VerticalCurvedList"/>
    <dgm:cxn modelId="{2083145E-D4D5-4742-8C51-C142AF2AC006}" type="presParOf" srcId="{24807A40-A195-45FE-B603-479C5836D296}" destId="{0474A641-D106-4972-804A-C340B0AA5BA2}" srcOrd="0" destOrd="0" presId="urn:microsoft.com/office/officeart/2008/layout/VerticalCurvedList"/>
    <dgm:cxn modelId="{57D83775-624B-4332-A53D-AB79E784B625}" type="presParOf" srcId="{0A881DDA-8CDF-49C3-9B81-E8BC1A0BE1A2}" destId="{872A00E0-CE74-4AFC-842C-752A9F310C1E}" srcOrd="7" destOrd="0" presId="urn:microsoft.com/office/officeart/2008/layout/VerticalCurvedList"/>
    <dgm:cxn modelId="{AD4BCFAC-083A-4EF5-9C5B-A3C9DFCA6F67}" type="presParOf" srcId="{0A881DDA-8CDF-49C3-9B81-E8BC1A0BE1A2}" destId="{AB8E53BD-21D0-4990-B947-81C97BEBCD9A}" srcOrd="8" destOrd="0" presId="urn:microsoft.com/office/officeart/2008/layout/VerticalCurvedList"/>
    <dgm:cxn modelId="{0AA5581C-D370-4F37-B388-16F283244460}" type="presParOf" srcId="{AB8E53BD-21D0-4990-B947-81C97BEBCD9A}" destId="{6AF2DD1D-F7CE-4953-B272-1BC2787713C3}" srcOrd="0" destOrd="0" presId="urn:microsoft.com/office/officeart/2008/layout/VerticalCurvedList"/>
    <dgm:cxn modelId="{A8AFDA0B-7AA7-41E7-8C26-52154D38FABC}" type="presParOf" srcId="{0A881DDA-8CDF-49C3-9B81-E8BC1A0BE1A2}" destId="{50A97051-66C0-4204-B374-FBB63B5D62A3}" srcOrd="9" destOrd="0" presId="urn:microsoft.com/office/officeart/2008/layout/VerticalCurvedList"/>
    <dgm:cxn modelId="{7BA200F2-7A41-43F2-89D4-1BD7FA24FC67}" type="presParOf" srcId="{0A881DDA-8CDF-49C3-9B81-E8BC1A0BE1A2}" destId="{AC0B2002-5A5D-4B5D-AC25-3B75232D60AE}" srcOrd="10" destOrd="0" presId="urn:microsoft.com/office/officeart/2008/layout/VerticalCurvedList"/>
    <dgm:cxn modelId="{AC1CB640-0EFA-43ED-9A74-8BB4CC2BB668}" type="presParOf" srcId="{AC0B2002-5A5D-4B5D-AC25-3B75232D60AE}" destId="{E7027DF7-3722-4AAD-AD36-827C0853F17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en-US" sz="2800" cap="none" dirty="0">
              <a:effectLst/>
            </a:rPr>
            <a:t>Removed company column with excessive nulls.​</a:t>
          </a:r>
          <a:endParaRPr lang="en-IN" sz="2800" b="1" i="0" u="none" cap="none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 sz="2800"/>
        </a:p>
      </dgm:t>
    </dgm:pt>
    <dgm:pt modelId="{9C64CC83-643C-4E12-8F97-BC19DC031190}" type="sibTrans" cxnId="{4B888393-351D-4489-90C9-5A68061AB236}">
      <dgm:prSet phldrT="01" phldr="0"/>
      <dgm:spPr/>
    </dgm:pt>
    <dgm:pt modelId="{0C4FCE8A-1A7E-4AC8-A5FC-089D0CCC51AE}">
      <dgm:prSet custT="1"/>
      <dgm:spPr/>
      <dgm:t>
        <a:bodyPr/>
        <a:lstStyle/>
        <a:p>
          <a:pPr>
            <a:defRPr cap="all"/>
          </a:pPr>
          <a:r>
            <a:rPr lang="en-US" sz="2800" cap="none" dirty="0">
              <a:effectLst/>
            </a:rPr>
            <a:t>Dropped </a:t>
          </a:r>
          <a:r>
            <a:rPr lang="en-US" sz="2800" cap="none" dirty="0" err="1">
              <a:effectLst/>
            </a:rPr>
            <a:t>days_in_waiting_list</a:t>
          </a:r>
          <a:r>
            <a:rPr lang="en-US" sz="2800" cap="none" dirty="0">
              <a:effectLst/>
            </a:rPr>
            <a:t> due to 99% zero values.​</a:t>
          </a:r>
          <a:endParaRPr lang="en-IN" sz="2800" b="1" cap="none" dirty="0"/>
        </a:p>
      </dgm:t>
    </dgm:pt>
    <dgm:pt modelId="{5DAE4BC0-0ECA-4146-9B1E-A3692EF1FF9C}" type="parTrans" cxnId="{75379821-2867-437D-B1A6-A3EE793708CE}">
      <dgm:prSet/>
      <dgm:spPr/>
      <dgm:t>
        <a:bodyPr/>
        <a:lstStyle/>
        <a:p>
          <a:endParaRPr lang="en-IN" sz="2800"/>
        </a:p>
      </dgm:t>
    </dgm:pt>
    <dgm:pt modelId="{ABD36A89-1860-4FA2-A352-AEBDC53064C4}" type="sibTrans" cxnId="{75379821-2867-437D-B1A6-A3EE793708CE}">
      <dgm:prSet/>
      <dgm:spPr/>
      <dgm:t>
        <a:bodyPr/>
        <a:lstStyle/>
        <a:p>
          <a:endParaRPr lang="en-IN" sz="2800"/>
        </a:p>
      </dgm:t>
    </dgm:pt>
    <dgm:pt modelId="{BB2DCE17-ACE6-4EA0-8433-E16262B45257}">
      <dgm:prSet custT="1"/>
      <dgm:spPr/>
      <dgm:t>
        <a:bodyPr/>
        <a:lstStyle/>
        <a:p>
          <a:pPr>
            <a:defRPr cap="all"/>
          </a:pPr>
          <a:r>
            <a:rPr lang="en-US" sz="2800" cap="none" dirty="0">
              <a:effectLst/>
            </a:rPr>
            <a:t>Replaced ADR zeros with its average (133.48).</a:t>
          </a:r>
          <a:endParaRPr lang="en-IN" sz="2800" b="1" cap="none" dirty="0"/>
        </a:p>
      </dgm:t>
    </dgm:pt>
    <dgm:pt modelId="{C5AFAC7B-FB84-4A59-B465-7FF052F6FF91}" type="parTrans" cxnId="{C2DEDBCB-F1BF-4B2F-8352-BCCDBB3E7997}">
      <dgm:prSet/>
      <dgm:spPr/>
      <dgm:t>
        <a:bodyPr/>
        <a:lstStyle/>
        <a:p>
          <a:endParaRPr lang="en-IN" sz="2800"/>
        </a:p>
      </dgm:t>
    </dgm:pt>
    <dgm:pt modelId="{0D0D6B22-822B-4EC6-A0CE-4DFE5637DC42}" type="sibTrans" cxnId="{C2DEDBCB-F1BF-4B2F-8352-BCCDBB3E7997}">
      <dgm:prSet/>
      <dgm:spPr/>
      <dgm:t>
        <a:bodyPr/>
        <a:lstStyle/>
        <a:p>
          <a:endParaRPr lang="en-IN" sz="2800"/>
        </a:p>
      </dgm:t>
    </dgm:pt>
    <dgm:pt modelId="{81E5660F-C800-4ABF-988C-050743FBB808}">
      <dgm:prSet custT="1"/>
      <dgm:spPr/>
      <dgm:t>
        <a:bodyPr/>
        <a:lstStyle/>
        <a:p>
          <a:pPr>
            <a:buNone/>
          </a:pPr>
          <a:r>
            <a:rPr lang="en-US" sz="2800">
              <a:effectLst/>
            </a:rPr>
            <a:t>Filled agent nulls with "walking guest" (direct booking).​</a:t>
          </a:r>
          <a:endParaRPr lang="en-IN" sz="2800" b="1" cap="none" dirty="0"/>
        </a:p>
      </dgm:t>
    </dgm:pt>
    <dgm:pt modelId="{F59FB6D1-D268-4BE5-8C58-4ADC4C2D13F0}" type="parTrans" cxnId="{42B4372F-9696-4324-A71A-5349ABDA4414}">
      <dgm:prSet/>
      <dgm:spPr/>
      <dgm:t>
        <a:bodyPr/>
        <a:lstStyle/>
        <a:p>
          <a:endParaRPr lang="en-IN"/>
        </a:p>
      </dgm:t>
    </dgm:pt>
    <dgm:pt modelId="{3AA081EF-356A-4753-A294-203DFFB8BEFE}" type="sibTrans" cxnId="{42B4372F-9696-4324-A71A-5349ABDA4414}">
      <dgm:prSet/>
      <dgm:spPr/>
      <dgm:t>
        <a:bodyPr/>
        <a:lstStyle/>
        <a:p>
          <a:endParaRPr lang="en-IN"/>
        </a:p>
      </dgm:t>
    </dgm:pt>
    <dgm:pt modelId="{10641CB1-DB25-4269-8E24-0185AF0DC005}" type="pres">
      <dgm:prSet presAssocID="{8AA20905-3954-474B-A606-562BCA026DC1}" presName="Name0" presStyleCnt="0">
        <dgm:presLayoutVars>
          <dgm:chMax val="7"/>
          <dgm:chPref val="7"/>
          <dgm:dir/>
        </dgm:presLayoutVars>
      </dgm:prSet>
      <dgm:spPr/>
    </dgm:pt>
    <dgm:pt modelId="{0A881DDA-8CDF-49C3-9B81-E8BC1A0BE1A2}" type="pres">
      <dgm:prSet presAssocID="{8AA20905-3954-474B-A606-562BCA026DC1}" presName="Name1" presStyleCnt="0"/>
      <dgm:spPr/>
    </dgm:pt>
    <dgm:pt modelId="{C5A5FC10-5FEA-4B52-B0D3-BDDD5467ABF2}" type="pres">
      <dgm:prSet presAssocID="{8AA20905-3954-474B-A606-562BCA026DC1}" presName="cycle" presStyleCnt="0"/>
      <dgm:spPr/>
    </dgm:pt>
    <dgm:pt modelId="{047EACEF-2A33-4512-93DB-E4A911BAB2C1}" type="pres">
      <dgm:prSet presAssocID="{8AA20905-3954-474B-A606-562BCA026DC1}" presName="srcNode" presStyleLbl="node1" presStyleIdx="0" presStyleCnt="4"/>
      <dgm:spPr/>
    </dgm:pt>
    <dgm:pt modelId="{82A1BE19-EBBD-4CD8-A3BA-A345A5527EBE}" type="pres">
      <dgm:prSet presAssocID="{8AA20905-3954-474B-A606-562BCA026DC1}" presName="conn" presStyleLbl="parChTrans1D2" presStyleIdx="0" presStyleCnt="1"/>
      <dgm:spPr/>
    </dgm:pt>
    <dgm:pt modelId="{089554E1-91BA-4BD7-B96E-6FC5EFB145B6}" type="pres">
      <dgm:prSet presAssocID="{8AA20905-3954-474B-A606-562BCA026DC1}" presName="extraNode" presStyleLbl="node1" presStyleIdx="0" presStyleCnt="4"/>
      <dgm:spPr/>
    </dgm:pt>
    <dgm:pt modelId="{F3FF96C1-6D28-4BA9-AA42-064B76D38890}" type="pres">
      <dgm:prSet presAssocID="{8AA20905-3954-474B-A606-562BCA026DC1}" presName="dstNode" presStyleLbl="node1" presStyleIdx="0" presStyleCnt="4"/>
      <dgm:spPr/>
    </dgm:pt>
    <dgm:pt modelId="{1BD0B5C0-8E93-4F60-B279-B0CEA3184E03}" type="pres">
      <dgm:prSet presAssocID="{DC13AB6D-DEA2-4CBB-AC69-1EF1A6AD1512}" presName="text_1" presStyleLbl="node1" presStyleIdx="0" presStyleCnt="4">
        <dgm:presLayoutVars>
          <dgm:bulletEnabled val="1"/>
        </dgm:presLayoutVars>
      </dgm:prSet>
      <dgm:spPr/>
    </dgm:pt>
    <dgm:pt modelId="{4E1D4019-6199-4E79-8843-18F2B31990A1}" type="pres">
      <dgm:prSet presAssocID="{DC13AB6D-DEA2-4CBB-AC69-1EF1A6AD1512}" presName="accent_1" presStyleCnt="0"/>
      <dgm:spPr/>
    </dgm:pt>
    <dgm:pt modelId="{E41DC110-5BF2-4830-A776-B064193A9172}" type="pres">
      <dgm:prSet presAssocID="{DC13AB6D-DEA2-4CBB-AC69-1EF1A6AD1512}" presName="accentRepeatNode" presStyleLbl="solidFgAcc1" presStyleIdx="0" presStyleCnt="4"/>
      <dgm:spPr>
        <a:prstGeom prst="rightArrow">
          <a:avLst/>
        </a:prstGeom>
      </dgm:spPr>
    </dgm:pt>
    <dgm:pt modelId="{2F9D62FE-27DD-420A-A105-B80AD6DFE347}" type="pres">
      <dgm:prSet presAssocID="{0C4FCE8A-1A7E-4AC8-A5FC-089D0CCC51AE}" presName="text_2" presStyleLbl="node1" presStyleIdx="1" presStyleCnt="4">
        <dgm:presLayoutVars>
          <dgm:bulletEnabled val="1"/>
        </dgm:presLayoutVars>
      </dgm:prSet>
      <dgm:spPr/>
    </dgm:pt>
    <dgm:pt modelId="{AC50082D-2DFF-4B7D-88DE-3B02036C514E}" type="pres">
      <dgm:prSet presAssocID="{0C4FCE8A-1A7E-4AC8-A5FC-089D0CCC51AE}" presName="accent_2" presStyleCnt="0"/>
      <dgm:spPr/>
    </dgm:pt>
    <dgm:pt modelId="{CE2A8889-C546-4C52-AB8F-F28AD1318C84}" type="pres">
      <dgm:prSet presAssocID="{0C4FCE8A-1A7E-4AC8-A5FC-089D0CCC51AE}" presName="accentRepeatNode" presStyleLbl="solidFgAcc1" presStyleIdx="1" presStyleCnt="4"/>
      <dgm:spPr>
        <a:xfrm>
          <a:off x="449128" y="874884"/>
          <a:ext cx="583256" cy="583256"/>
        </a:xfrm>
        <a:prstGeom prst="rightArrow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9525" cap="rnd" cmpd="sng" algn="ctr">
          <a:solidFill>
            <a:srgbClr val="B54C2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gm:spPr>
    </dgm:pt>
    <dgm:pt modelId="{AEE720B9-FE0D-4562-8275-14627484C57E}" type="pres">
      <dgm:prSet presAssocID="{BB2DCE17-ACE6-4EA0-8433-E16262B45257}" presName="text_3" presStyleLbl="node1" presStyleIdx="2" presStyleCnt="4" custLinFactNeighborX="2028" custLinFactNeighborY="-11998">
        <dgm:presLayoutVars>
          <dgm:bulletEnabled val="1"/>
        </dgm:presLayoutVars>
      </dgm:prSet>
      <dgm:spPr/>
    </dgm:pt>
    <dgm:pt modelId="{24807A40-A195-45FE-B603-479C5836D296}" type="pres">
      <dgm:prSet presAssocID="{BB2DCE17-ACE6-4EA0-8433-E16262B45257}" presName="accent_3" presStyleCnt="0"/>
      <dgm:spPr/>
    </dgm:pt>
    <dgm:pt modelId="{0474A641-D106-4972-804A-C340B0AA5BA2}" type="pres">
      <dgm:prSet presAssocID="{BB2DCE17-ACE6-4EA0-8433-E16262B45257}" presName="accentRepeatNode" presStyleLbl="solidFgAcc1" presStyleIdx="2" presStyleCnt="4"/>
      <dgm:spPr>
        <a:prstGeom prst="rightArrow">
          <a:avLst/>
        </a:prstGeom>
      </dgm:spPr>
    </dgm:pt>
    <dgm:pt modelId="{E2771749-69FD-4260-8991-BB7760B3EEF2}" type="pres">
      <dgm:prSet presAssocID="{81E5660F-C800-4ABF-988C-050743FBB808}" presName="text_4" presStyleLbl="node1" presStyleIdx="3" presStyleCnt="4">
        <dgm:presLayoutVars>
          <dgm:bulletEnabled val="1"/>
        </dgm:presLayoutVars>
      </dgm:prSet>
      <dgm:spPr/>
    </dgm:pt>
    <dgm:pt modelId="{E71ACBAD-8BF4-47C4-AE6A-27A8726ABBA2}" type="pres">
      <dgm:prSet presAssocID="{81E5660F-C800-4ABF-988C-050743FBB808}" presName="accent_4" presStyleCnt="0"/>
      <dgm:spPr/>
    </dgm:pt>
    <dgm:pt modelId="{AB5EA6B4-D782-4EC4-806B-6E1D0F8D2E88}" type="pres">
      <dgm:prSet presAssocID="{81E5660F-C800-4ABF-988C-050743FBB808}" presName="accentRepeatNode" presStyleLbl="solidFgAcc1" presStyleIdx="3" presStyleCnt="4"/>
      <dgm:spPr>
        <a:prstGeom prst="rightArrow">
          <a:avLst/>
        </a:prstGeom>
      </dgm:spPr>
    </dgm:pt>
  </dgm:ptLst>
  <dgm:cxnLst>
    <dgm:cxn modelId="{75379821-2867-437D-B1A6-A3EE793708CE}" srcId="{8AA20905-3954-474B-A606-562BCA026DC1}" destId="{0C4FCE8A-1A7E-4AC8-A5FC-089D0CCC51AE}" srcOrd="1" destOrd="0" parTransId="{5DAE4BC0-0ECA-4146-9B1E-A3692EF1FF9C}" sibTransId="{ABD36A89-1860-4FA2-A352-AEBDC53064C4}"/>
    <dgm:cxn modelId="{42B4372F-9696-4324-A71A-5349ABDA4414}" srcId="{8AA20905-3954-474B-A606-562BCA026DC1}" destId="{81E5660F-C800-4ABF-988C-050743FBB808}" srcOrd="3" destOrd="0" parTransId="{F59FB6D1-D268-4BE5-8C58-4ADC4C2D13F0}" sibTransId="{3AA081EF-356A-4753-A294-203DFFB8BEFE}"/>
    <dgm:cxn modelId="{894A6B48-120F-456A-B8C5-416263EAD68F}" type="presOf" srcId="{9C64CC83-643C-4E12-8F97-BC19DC031190}" destId="{82A1BE19-EBBD-4CD8-A3BA-A345A5527EBE}" srcOrd="0" destOrd="0" presId="urn:microsoft.com/office/officeart/2008/layout/VerticalCurvedList"/>
    <dgm:cxn modelId="{213C3F4F-3349-481A-A505-71D99C6BBB26}" type="presOf" srcId="{BB2DCE17-ACE6-4EA0-8433-E16262B45257}" destId="{AEE720B9-FE0D-4562-8275-14627484C57E}" srcOrd="0" destOrd="0" presId="urn:microsoft.com/office/officeart/2008/layout/VerticalCurvedList"/>
    <dgm:cxn modelId="{7C124590-1B03-44FE-9E3A-8082A061CC0E}" type="presOf" srcId="{0C4FCE8A-1A7E-4AC8-A5FC-089D0CCC51AE}" destId="{2F9D62FE-27DD-420A-A105-B80AD6DFE347}" srcOrd="0" destOrd="0" presId="urn:microsoft.com/office/officeart/2008/layout/VerticalCurvedList"/>
    <dgm:cxn modelId="{38CBB892-7FEB-4F8B-8222-8450B8892ED8}" type="presOf" srcId="{DC13AB6D-DEA2-4CBB-AC69-1EF1A6AD1512}" destId="{1BD0B5C0-8E93-4F60-B279-B0CEA3184E03}" srcOrd="0" destOrd="0" presId="urn:microsoft.com/office/officeart/2008/layout/VerticalCurvedList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C2DEDBCB-F1BF-4B2F-8352-BCCDBB3E7997}" srcId="{8AA20905-3954-474B-A606-562BCA026DC1}" destId="{BB2DCE17-ACE6-4EA0-8433-E16262B45257}" srcOrd="2" destOrd="0" parTransId="{C5AFAC7B-FB84-4A59-B465-7FF052F6FF91}" sibTransId="{0D0D6B22-822B-4EC6-A0CE-4DFE5637DC42}"/>
    <dgm:cxn modelId="{6E878AE8-C926-4154-8BAF-B46260749BEA}" type="presOf" srcId="{8AA20905-3954-474B-A606-562BCA026DC1}" destId="{10641CB1-DB25-4269-8E24-0185AF0DC005}" srcOrd="0" destOrd="0" presId="urn:microsoft.com/office/officeart/2008/layout/VerticalCurvedList"/>
    <dgm:cxn modelId="{A515E8EF-7C08-48D6-92D9-8E4AA979766A}" type="presOf" srcId="{81E5660F-C800-4ABF-988C-050743FBB808}" destId="{E2771749-69FD-4260-8991-BB7760B3EEF2}" srcOrd="0" destOrd="0" presId="urn:microsoft.com/office/officeart/2008/layout/VerticalCurvedList"/>
    <dgm:cxn modelId="{803003C4-1F40-478D-8812-5C1E9C0F1D0A}" type="presParOf" srcId="{10641CB1-DB25-4269-8E24-0185AF0DC005}" destId="{0A881DDA-8CDF-49C3-9B81-E8BC1A0BE1A2}" srcOrd="0" destOrd="0" presId="urn:microsoft.com/office/officeart/2008/layout/VerticalCurvedList"/>
    <dgm:cxn modelId="{B1AF1847-0DD5-4647-ADCE-B1E53582B563}" type="presParOf" srcId="{0A881DDA-8CDF-49C3-9B81-E8BC1A0BE1A2}" destId="{C5A5FC10-5FEA-4B52-B0D3-BDDD5467ABF2}" srcOrd="0" destOrd="0" presId="urn:microsoft.com/office/officeart/2008/layout/VerticalCurvedList"/>
    <dgm:cxn modelId="{B411FCBD-E411-4739-B2DC-68B53A20722E}" type="presParOf" srcId="{C5A5FC10-5FEA-4B52-B0D3-BDDD5467ABF2}" destId="{047EACEF-2A33-4512-93DB-E4A911BAB2C1}" srcOrd="0" destOrd="0" presId="urn:microsoft.com/office/officeart/2008/layout/VerticalCurvedList"/>
    <dgm:cxn modelId="{963AD90B-8D80-4BE0-96EC-998035B45F70}" type="presParOf" srcId="{C5A5FC10-5FEA-4B52-B0D3-BDDD5467ABF2}" destId="{82A1BE19-EBBD-4CD8-A3BA-A345A5527EBE}" srcOrd="1" destOrd="0" presId="urn:microsoft.com/office/officeart/2008/layout/VerticalCurvedList"/>
    <dgm:cxn modelId="{9AD76DED-4F71-4476-8563-42CDC1DB3316}" type="presParOf" srcId="{C5A5FC10-5FEA-4B52-B0D3-BDDD5467ABF2}" destId="{089554E1-91BA-4BD7-B96E-6FC5EFB145B6}" srcOrd="2" destOrd="0" presId="urn:microsoft.com/office/officeart/2008/layout/VerticalCurvedList"/>
    <dgm:cxn modelId="{0A99BE0E-4E22-4B97-8FFD-3EDBD29C1D20}" type="presParOf" srcId="{C5A5FC10-5FEA-4B52-B0D3-BDDD5467ABF2}" destId="{F3FF96C1-6D28-4BA9-AA42-064B76D38890}" srcOrd="3" destOrd="0" presId="urn:microsoft.com/office/officeart/2008/layout/VerticalCurvedList"/>
    <dgm:cxn modelId="{14B4D279-41D3-4CF2-9663-01FC62461003}" type="presParOf" srcId="{0A881DDA-8CDF-49C3-9B81-E8BC1A0BE1A2}" destId="{1BD0B5C0-8E93-4F60-B279-B0CEA3184E03}" srcOrd="1" destOrd="0" presId="urn:microsoft.com/office/officeart/2008/layout/VerticalCurvedList"/>
    <dgm:cxn modelId="{F91A9885-AAFD-4472-B4EB-80ABE66FDDFD}" type="presParOf" srcId="{0A881DDA-8CDF-49C3-9B81-E8BC1A0BE1A2}" destId="{4E1D4019-6199-4E79-8843-18F2B31990A1}" srcOrd="2" destOrd="0" presId="urn:microsoft.com/office/officeart/2008/layout/VerticalCurvedList"/>
    <dgm:cxn modelId="{1F3661D5-66E6-49C3-A3C2-F4869A69ED24}" type="presParOf" srcId="{4E1D4019-6199-4E79-8843-18F2B31990A1}" destId="{E41DC110-5BF2-4830-A776-B064193A9172}" srcOrd="0" destOrd="0" presId="urn:microsoft.com/office/officeart/2008/layout/VerticalCurvedList"/>
    <dgm:cxn modelId="{29610EA5-4B84-4CA1-BD39-AEF08B526749}" type="presParOf" srcId="{0A881DDA-8CDF-49C3-9B81-E8BC1A0BE1A2}" destId="{2F9D62FE-27DD-420A-A105-B80AD6DFE347}" srcOrd="3" destOrd="0" presId="urn:microsoft.com/office/officeart/2008/layout/VerticalCurvedList"/>
    <dgm:cxn modelId="{A832D678-3AAD-4A1F-88D0-24D0C153D81B}" type="presParOf" srcId="{0A881DDA-8CDF-49C3-9B81-E8BC1A0BE1A2}" destId="{AC50082D-2DFF-4B7D-88DE-3B02036C514E}" srcOrd="4" destOrd="0" presId="urn:microsoft.com/office/officeart/2008/layout/VerticalCurvedList"/>
    <dgm:cxn modelId="{10C22036-F0C7-44A0-8513-31C744B7158D}" type="presParOf" srcId="{AC50082D-2DFF-4B7D-88DE-3B02036C514E}" destId="{CE2A8889-C546-4C52-AB8F-F28AD1318C84}" srcOrd="0" destOrd="0" presId="urn:microsoft.com/office/officeart/2008/layout/VerticalCurvedList"/>
    <dgm:cxn modelId="{84E67030-B211-4142-B27B-78AB9069F9C3}" type="presParOf" srcId="{0A881DDA-8CDF-49C3-9B81-E8BC1A0BE1A2}" destId="{AEE720B9-FE0D-4562-8275-14627484C57E}" srcOrd="5" destOrd="0" presId="urn:microsoft.com/office/officeart/2008/layout/VerticalCurvedList"/>
    <dgm:cxn modelId="{700D598C-4B79-4A17-A24B-DABB6738F202}" type="presParOf" srcId="{0A881DDA-8CDF-49C3-9B81-E8BC1A0BE1A2}" destId="{24807A40-A195-45FE-B603-479C5836D296}" srcOrd="6" destOrd="0" presId="urn:microsoft.com/office/officeart/2008/layout/VerticalCurvedList"/>
    <dgm:cxn modelId="{2083145E-D4D5-4742-8C51-C142AF2AC006}" type="presParOf" srcId="{24807A40-A195-45FE-B603-479C5836D296}" destId="{0474A641-D106-4972-804A-C340B0AA5BA2}" srcOrd="0" destOrd="0" presId="urn:microsoft.com/office/officeart/2008/layout/VerticalCurvedList"/>
    <dgm:cxn modelId="{3E0A1526-A181-4604-A743-C0EE3BC45489}" type="presParOf" srcId="{0A881DDA-8CDF-49C3-9B81-E8BC1A0BE1A2}" destId="{E2771749-69FD-4260-8991-BB7760B3EEF2}" srcOrd="7" destOrd="0" presId="urn:microsoft.com/office/officeart/2008/layout/VerticalCurvedList"/>
    <dgm:cxn modelId="{1F14D0D5-10C2-4576-9137-51A5639502E0}" type="presParOf" srcId="{0A881DDA-8CDF-49C3-9B81-E8BC1A0BE1A2}" destId="{E71ACBAD-8BF4-47C4-AE6A-27A8726ABBA2}" srcOrd="8" destOrd="0" presId="urn:microsoft.com/office/officeart/2008/layout/VerticalCurvedList"/>
    <dgm:cxn modelId="{68F1687B-ECB2-400B-912C-91F4289866E9}" type="presParOf" srcId="{E71ACBAD-8BF4-47C4-AE6A-27A8726ABBA2}" destId="{AB5EA6B4-D782-4EC4-806B-6E1D0F8D2E8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05/8/layout/vList3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en-US" sz="2400" cap="none" dirty="0">
              <a:effectLst/>
            </a:rPr>
            <a:t>Total bookings: 87.39k</a:t>
          </a:r>
          <a:endParaRPr lang="en-IN" sz="2400" b="1" i="0" u="none" cap="none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 sz="2400"/>
        </a:p>
      </dgm:t>
    </dgm:pt>
    <dgm:pt modelId="{9C64CC83-643C-4E12-8F97-BC19DC031190}" type="sibTrans" cxnId="{4B888393-351D-4489-90C9-5A68061AB236}">
      <dgm:prSet phldrT="01" phldr="0"/>
      <dgm:spPr/>
    </dgm:pt>
    <dgm:pt modelId="{0C4FCE8A-1A7E-4AC8-A5FC-089D0CCC51AE}">
      <dgm:prSet custT="1"/>
      <dgm:spPr/>
      <dgm:t>
        <a:bodyPr/>
        <a:lstStyle/>
        <a:p>
          <a:pPr>
            <a:defRPr cap="all"/>
          </a:pPr>
          <a:r>
            <a:rPr lang="en-US" sz="2400" b="1" cap="none" dirty="0"/>
            <a:t> </a:t>
          </a:r>
          <a:r>
            <a:rPr lang="en-US" sz="2400" cap="none" dirty="0">
              <a:effectLst/>
            </a:rPr>
            <a:t>Total guests: 177K</a:t>
          </a:r>
          <a:endParaRPr lang="en-IN" sz="2400" b="1" cap="none" dirty="0"/>
        </a:p>
      </dgm:t>
    </dgm:pt>
    <dgm:pt modelId="{5DAE4BC0-0ECA-4146-9B1E-A3692EF1FF9C}" type="parTrans" cxnId="{75379821-2867-437D-B1A6-A3EE793708CE}">
      <dgm:prSet/>
      <dgm:spPr/>
      <dgm:t>
        <a:bodyPr/>
        <a:lstStyle/>
        <a:p>
          <a:endParaRPr lang="en-IN" sz="2400"/>
        </a:p>
      </dgm:t>
    </dgm:pt>
    <dgm:pt modelId="{ABD36A89-1860-4FA2-A352-AEBDC53064C4}" type="sibTrans" cxnId="{75379821-2867-437D-B1A6-A3EE793708CE}">
      <dgm:prSet/>
      <dgm:spPr/>
      <dgm:t>
        <a:bodyPr/>
        <a:lstStyle/>
        <a:p>
          <a:endParaRPr lang="en-IN" sz="2400"/>
        </a:p>
      </dgm:t>
    </dgm:pt>
    <dgm:pt modelId="{BB2DCE17-ACE6-4EA0-8433-E16262B45257}">
      <dgm:prSet custT="1"/>
      <dgm:spPr/>
      <dgm:t>
        <a:bodyPr/>
        <a:lstStyle/>
        <a:p>
          <a:pPr>
            <a:defRPr cap="all"/>
          </a:pPr>
          <a:r>
            <a:rPr lang="en-US" sz="2400" cap="none" dirty="0">
              <a:effectLst/>
            </a:rPr>
            <a:t>Canceled bookings: 24K (27.5% rate)</a:t>
          </a:r>
          <a:endParaRPr lang="en-IN" sz="2400" b="1" cap="none" dirty="0"/>
        </a:p>
      </dgm:t>
    </dgm:pt>
    <dgm:pt modelId="{C5AFAC7B-FB84-4A59-B465-7FF052F6FF91}" type="parTrans" cxnId="{C2DEDBCB-F1BF-4B2F-8352-BCCDBB3E7997}">
      <dgm:prSet/>
      <dgm:spPr/>
      <dgm:t>
        <a:bodyPr/>
        <a:lstStyle/>
        <a:p>
          <a:endParaRPr lang="en-IN" sz="2400"/>
        </a:p>
      </dgm:t>
    </dgm:pt>
    <dgm:pt modelId="{0D0D6B22-822B-4EC6-A0CE-4DFE5637DC42}" type="sibTrans" cxnId="{C2DEDBCB-F1BF-4B2F-8352-BCCDBB3E7997}">
      <dgm:prSet/>
      <dgm:spPr/>
      <dgm:t>
        <a:bodyPr/>
        <a:lstStyle/>
        <a:p>
          <a:endParaRPr lang="en-IN" sz="2400"/>
        </a:p>
      </dgm:t>
    </dgm:pt>
    <dgm:pt modelId="{B664C89C-1919-4695-B246-31246015E4AB}">
      <dgm:prSet custT="1"/>
      <dgm:spPr/>
      <dgm:t>
        <a:bodyPr/>
        <a:lstStyle/>
        <a:p>
          <a:pPr>
            <a:defRPr cap="all"/>
          </a:pPr>
          <a:r>
            <a:rPr lang="en-US" sz="2400" cap="none" dirty="0">
              <a:effectLst/>
            </a:rPr>
            <a:t>Check-outs: 63K | No-shows: 1K</a:t>
          </a:r>
          <a:endParaRPr lang="en-IN" sz="2400" b="1" u="none" cap="none" dirty="0"/>
        </a:p>
      </dgm:t>
    </dgm:pt>
    <dgm:pt modelId="{991E48B9-759A-4A2F-9116-B8F5AFB8772C}" type="parTrans" cxnId="{1C7BC355-6BED-4AFD-8354-64E6C50959A3}">
      <dgm:prSet/>
      <dgm:spPr/>
      <dgm:t>
        <a:bodyPr/>
        <a:lstStyle/>
        <a:p>
          <a:endParaRPr lang="en-IN" sz="2400"/>
        </a:p>
      </dgm:t>
    </dgm:pt>
    <dgm:pt modelId="{8A96947B-DB9C-4E72-AB6C-165674B24188}" type="sibTrans" cxnId="{1C7BC355-6BED-4AFD-8354-64E6C50959A3}">
      <dgm:prSet/>
      <dgm:spPr/>
      <dgm:t>
        <a:bodyPr/>
        <a:lstStyle/>
        <a:p>
          <a:endParaRPr lang="en-IN" sz="2400"/>
        </a:p>
      </dgm:t>
    </dgm:pt>
    <dgm:pt modelId="{EFD13D86-34CD-4957-9E6D-3DE0CC223708}">
      <dgm:prSet custT="1"/>
      <dgm:spPr/>
      <dgm:t>
        <a:bodyPr/>
        <a:lstStyle/>
        <a:p>
          <a:pPr>
            <a:buNone/>
          </a:pPr>
          <a:r>
            <a:rPr lang="en-US" sz="2400" dirty="0">
              <a:effectLst/>
            </a:rPr>
            <a:t>Global Reach: 178 countries</a:t>
          </a:r>
          <a:endParaRPr lang="en-IN" sz="2400" b="1" dirty="0"/>
        </a:p>
      </dgm:t>
    </dgm:pt>
    <dgm:pt modelId="{C40DC725-1326-462A-B6B8-2D982732E9DC}" type="parTrans" cxnId="{E879ECA1-2D89-472F-BEBA-2CDF970DA1C5}">
      <dgm:prSet/>
      <dgm:spPr/>
      <dgm:t>
        <a:bodyPr/>
        <a:lstStyle/>
        <a:p>
          <a:endParaRPr lang="en-IN" sz="2400"/>
        </a:p>
      </dgm:t>
    </dgm:pt>
    <dgm:pt modelId="{BEDA3E86-C967-47EC-B8AE-DC3F5E45F6E5}" type="sibTrans" cxnId="{E879ECA1-2D89-472F-BEBA-2CDF970DA1C5}">
      <dgm:prSet/>
      <dgm:spPr/>
      <dgm:t>
        <a:bodyPr/>
        <a:lstStyle/>
        <a:p>
          <a:endParaRPr lang="en-IN" sz="2400"/>
        </a:p>
      </dgm:t>
    </dgm:pt>
    <dgm:pt modelId="{46EA53A8-AB71-43D0-A0F0-52BE52A1164E}">
      <dgm:prSet custT="1"/>
      <dgm:spPr/>
      <dgm:t>
        <a:bodyPr/>
        <a:lstStyle/>
        <a:p>
          <a:pPr>
            <a:buNone/>
          </a:pPr>
          <a:r>
            <a:rPr lang="en-US" sz="2400" dirty="0">
              <a:effectLst/>
            </a:rPr>
            <a:t>Main Channel: Online TA (City Hotels dominant)</a:t>
          </a:r>
          <a:endParaRPr lang="en-IN" sz="2400" b="1" dirty="0"/>
        </a:p>
      </dgm:t>
    </dgm:pt>
    <dgm:pt modelId="{FDE04957-FD0A-41C5-B906-A61AF4492800}" type="parTrans" cxnId="{030BF689-F02D-4158-9664-4D5F89CF8E76}">
      <dgm:prSet/>
      <dgm:spPr/>
      <dgm:t>
        <a:bodyPr/>
        <a:lstStyle/>
        <a:p>
          <a:endParaRPr lang="en-IN" sz="2400"/>
        </a:p>
      </dgm:t>
    </dgm:pt>
    <dgm:pt modelId="{D1836F45-220D-4C1C-8E9D-D1972D22F197}" type="sibTrans" cxnId="{030BF689-F02D-4158-9664-4D5F89CF8E76}">
      <dgm:prSet/>
      <dgm:spPr/>
      <dgm:t>
        <a:bodyPr/>
        <a:lstStyle/>
        <a:p>
          <a:endParaRPr lang="en-IN" sz="2400"/>
        </a:p>
      </dgm:t>
    </dgm:pt>
    <dgm:pt modelId="{E2BA59C0-C77E-443E-8D70-67302ABBE35B}" type="pres">
      <dgm:prSet presAssocID="{8AA20905-3954-474B-A606-562BCA026DC1}" presName="linearFlow" presStyleCnt="0">
        <dgm:presLayoutVars>
          <dgm:dir/>
          <dgm:resizeHandles val="exact"/>
        </dgm:presLayoutVars>
      </dgm:prSet>
      <dgm:spPr/>
    </dgm:pt>
    <dgm:pt modelId="{873951FC-7EAA-4464-A633-7B20E486B161}" type="pres">
      <dgm:prSet presAssocID="{DC13AB6D-DEA2-4CBB-AC69-1EF1A6AD1512}" presName="composite" presStyleCnt="0"/>
      <dgm:spPr/>
    </dgm:pt>
    <dgm:pt modelId="{B313EBD2-A776-4BD0-B23B-6805FB0376BB}" type="pres">
      <dgm:prSet presAssocID="{DC13AB6D-DEA2-4CBB-AC69-1EF1A6AD1512}" presName="imgShp" presStyleLbl="fgImgPlace1" presStyleIdx="0" presStyleCnt="6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038563B4-D390-45AC-B7C6-C44B1C150E44}" type="pres">
      <dgm:prSet presAssocID="{DC13AB6D-DEA2-4CBB-AC69-1EF1A6AD1512}" presName="txShp" presStyleLbl="node1" presStyleIdx="0" presStyleCnt="6">
        <dgm:presLayoutVars>
          <dgm:bulletEnabled val="1"/>
        </dgm:presLayoutVars>
      </dgm:prSet>
      <dgm:spPr/>
    </dgm:pt>
    <dgm:pt modelId="{A3D3F053-7338-442E-BAB3-A81EC373F27F}" type="pres">
      <dgm:prSet presAssocID="{9C64CC83-643C-4E12-8F97-BC19DC031190}" presName="spacing" presStyleCnt="0"/>
      <dgm:spPr/>
    </dgm:pt>
    <dgm:pt modelId="{780733D5-9F33-4B72-9E33-4C15B0283B75}" type="pres">
      <dgm:prSet presAssocID="{0C4FCE8A-1A7E-4AC8-A5FC-089D0CCC51AE}" presName="composite" presStyleCnt="0"/>
      <dgm:spPr/>
    </dgm:pt>
    <dgm:pt modelId="{24B55A1A-D4D6-4B65-A728-2FA4EF1E983D}" type="pres">
      <dgm:prSet presAssocID="{0C4FCE8A-1A7E-4AC8-A5FC-089D0CCC51AE}" presName="imgShp" presStyleLbl="fgImgPlace1" presStyleIdx="1" presStyleCnt="6"/>
      <dgm:spPr>
        <a:blipFill>
          <a:blip xmlns:r="http://schemas.openxmlformats.org/officeDocument/2006/relationships" r:embed="rId2"/>
          <a:srcRect/>
          <a:stretch>
            <a:fillRect l="-55000" r="-55000"/>
          </a:stretch>
        </a:blipFill>
      </dgm:spPr>
    </dgm:pt>
    <dgm:pt modelId="{52E7A5DC-DF08-4F7A-AD5E-BE83461CC83A}" type="pres">
      <dgm:prSet presAssocID="{0C4FCE8A-1A7E-4AC8-A5FC-089D0CCC51AE}" presName="txShp" presStyleLbl="node1" presStyleIdx="1" presStyleCnt="6">
        <dgm:presLayoutVars>
          <dgm:bulletEnabled val="1"/>
        </dgm:presLayoutVars>
      </dgm:prSet>
      <dgm:spPr/>
    </dgm:pt>
    <dgm:pt modelId="{EFB5A9E6-456B-49BA-A40C-EE27932C9D64}" type="pres">
      <dgm:prSet presAssocID="{ABD36A89-1860-4FA2-A352-AEBDC53064C4}" presName="spacing" presStyleCnt="0"/>
      <dgm:spPr/>
    </dgm:pt>
    <dgm:pt modelId="{47988E9F-1710-4CE3-8C55-915FD07E13B3}" type="pres">
      <dgm:prSet presAssocID="{BB2DCE17-ACE6-4EA0-8433-E16262B45257}" presName="composite" presStyleCnt="0"/>
      <dgm:spPr/>
    </dgm:pt>
    <dgm:pt modelId="{3CDB937D-6418-4587-843D-C895F03286E8}" type="pres">
      <dgm:prSet presAssocID="{BB2DCE17-ACE6-4EA0-8433-E16262B45257}" presName="imgShp" presStyleLbl="fgImgPlace1" presStyleIdx="2" presStyleCnt="6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F3F0BF8A-2AC8-4152-9B21-D6BC446752BA}" type="pres">
      <dgm:prSet presAssocID="{BB2DCE17-ACE6-4EA0-8433-E16262B45257}" presName="txShp" presStyleLbl="node1" presStyleIdx="2" presStyleCnt="6">
        <dgm:presLayoutVars>
          <dgm:bulletEnabled val="1"/>
        </dgm:presLayoutVars>
      </dgm:prSet>
      <dgm:spPr/>
    </dgm:pt>
    <dgm:pt modelId="{1F78740A-7B3D-45D3-8EF8-0C3FDE69E2C8}" type="pres">
      <dgm:prSet presAssocID="{0D0D6B22-822B-4EC6-A0CE-4DFE5637DC42}" presName="spacing" presStyleCnt="0"/>
      <dgm:spPr/>
    </dgm:pt>
    <dgm:pt modelId="{8D91A1A1-11CF-4067-9282-A1637A22EB96}" type="pres">
      <dgm:prSet presAssocID="{B664C89C-1919-4695-B246-31246015E4AB}" presName="composite" presStyleCnt="0"/>
      <dgm:spPr/>
    </dgm:pt>
    <dgm:pt modelId="{9B3F2BE1-0421-484B-8AF5-51C24AD0AE10}" type="pres">
      <dgm:prSet presAssocID="{B664C89C-1919-4695-B246-31246015E4AB}" presName="imgShp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</dgm:spPr>
    </dgm:pt>
    <dgm:pt modelId="{0022D938-207E-4FDB-A64E-D5DAA8E0CF3D}" type="pres">
      <dgm:prSet presAssocID="{B664C89C-1919-4695-B246-31246015E4AB}" presName="txShp" presStyleLbl="node1" presStyleIdx="3" presStyleCnt="6">
        <dgm:presLayoutVars>
          <dgm:bulletEnabled val="1"/>
        </dgm:presLayoutVars>
      </dgm:prSet>
      <dgm:spPr/>
    </dgm:pt>
    <dgm:pt modelId="{9EC0DE5D-D150-49D9-A019-618605AEBE00}" type="pres">
      <dgm:prSet presAssocID="{8A96947B-DB9C-4E72-AB6C-165674B24188}" presName="spacing" presStyleCnt="0"/>
      <dgm:spPr/>
    </dgm:pt>
    <dgm:pt modelId="{BC801110-3B35-4345-A8F4-86A88E8CB04A}" type="pres">
      <dgm:prSet presAssocID="{EFD13D86-34CD-4957-9E6D-3DE0CC223708}" presName="composite" presStyleCnt="0"/>
      <dgm:spPr/>
    </dgm:pt>
    <dgm:pt modelId="{4ED73EB6-1D06-4753-81B3-4D7800D77985}" type="pres">
      <dgm:prSet presAssocID="{EFD13D86-34CD-4957-9E6D-3DE0CC223708}" presName="imgShp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l="-19000" r="-19000"/>
          </a:stretch>
        </a:blipFill>
      </dgm:spPr>
    </dgm:pt>
    <dgm:pt modelId="{F3A8F390-CEB4-4B54-8753-F19E4672726D}" type="pres">
      <dgm:prSet presAssocID="{EFD13D86-34CD-4957-9E6D-3DE0CC223708}" presName="txShp" presStyleLbl="node1" presStyleIdx="4" presStyleCnt="6">
        <dgm:presLayoutVars>
          <dgm:bulletEnabled val="1"/>
        </dgm:presLayoutVars>
      </dgm:prSet>
      <dgm:spPr/>
    </dgm:pt>
    <dgm:pt modelId="{28CBDB84-51DE-4698-A578-AC9A585CE5DA}" type="pres">
      <dgm:prSet presAssocID="{BEDA3E86-C967-47EC-B8AE-DC3F5E45F6E5}" presName="spacing" presStyleCnt="0"/>
      <dgm:spPr/>
    </dgm:pt>
    <dgm:pt modelId="{BF3BBD0B-153F-482B-969E-1A66A99E6D02}" type="pres">
      <dgm:prSet presAssocID="{46EA53A8-AB71-43D0-A0F0-52BE52A1164E}" presName="composite" presStyleCnt="0"/>
      <dgm:spPr/>
    </dgm:pt>
    <dgm:pt modelId="{0C965E96-3E13-4832-9900-D2D237E3ABF0}" type="pres">
      <dgm:prSet presAssocID="{46EA53A8-AB71-43D0-A0F0-52BE52A1164E}" presName="imgShp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 l="-45000" r="-45000"/>
          </a:stretch>
        </a:blipFill>
      </dgm:spPr>
    </dgm:pt>
    <dgm:pt modelId="{2C21C430-C67A-4815-B14E-EDC1E18C1616}" type="pres">
      <dgm:prSet presAssocID="{46EA53A8-AB71-43D0-A0F0-52BE52A1164E}" presName="txShp" presStyleLbl="node1" presStyleIdx="5" presStyleCnt="6">
        <dgm:presLayoutVars>
          <dgm:bulletEnabled val="1"/>
        </dgm:presLayoutVars>
      </dgm:prSet>
      <dgm:spPr/>
    </dgm:pt>
  </dgm:ptLst>
  <dgm:cxnLst>
    <dgm:cxn modelId="{5911F407-EFF1-46C6-AEA5-B87E567E93B9}" type="presOf" srcId="{B664C89C-1919-4695-B246-31246015E4AB}" destId="{0022D938-207E-4FDB-A64E-D5DAA8E0CF3D}" srcOrd="0" destOrd="0" presId="urn:microsoft.com/office/officeart/2005/8/layout/vList3"/>
    <dgm:cxn modelId="{75379821-2867-437D-B1A6-A3EE793708CE}" srcId="{8AA20905-3954-474B-A606-562BCA026DC1}" destId="{0C4FCE8A-1A7E-4AC8-A5FC-089D0CCC51AE}" srcOrd="1" destOrd="0" parTransId="{5DAE4BC0-0ECA-4146-9B1E-A3692EF1FF9C}" sibTransId="{ABD36A89-1860-4FA2-A352-AEBDC53064C4}"/>
    <dgm:cxn modelId="{516DBA5B-F60E-469E-8E45-3346D16EAB08}" type="presOf" srcId="{DC13AB6D-DEA2-4CBB-AC69-1EF1A6AD1512}" destId="{038563B4-D390-45AC-B7C6-C44B1C150E44}" srcOrd="0" destOrd="0" presId="urn:microsoft.com/office/officeart/2005/8/layout/vList3"/>
    <dgm:cxn modelId="{1C7BC355-6BED-4AFD-8354-64E6C50959A3}" srcId="{8AA20905-3954-474B-A606-562BCA026DC1}" destId="{B664C89C-1919-4695-B246-31246015E4AB}" srcOrd="3" destOrd="0" parTransId="{991E48B9-759A-4A2F-9116-B8F5AFB8772C}" sibTransId="{8A96947B-DB9C-4E72-AB6C-165674B24188}"/>
    <dgm:cxn modelId="{030BF689-F02D-4158-9664-4D5F89CF8E76}" srcId="{8AA20905-3954-474B-A606-562BCA026DC1}" destId="{46EA53A8-AB71-43D0-A0F0-52BE52A1164E}" srcOrd="5" destOrd="0" parTransId="{FDE04957-FD0A-41C5-B906-A61AF4492800}" sibTransId="{D1836F45-220D-4C1C-8E9D-D1972D22F197}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E879ECA1-2D89-472F-BEBA-2CDF970DA1C5}" srcId="{8AA20905-3954-474B-A606-562BCA026DC1}" destId="{EFD13D86-34CD-4957-9E6D-3DE0CC223708}" srcOrd="4" destOrd="0" parTransId="{C40DC725-1326-462A-B6B8-2D982732E9DC}" sibTransId="{BEDA3E86-C967-47EC-B8AE-DC3F5E45F6E5}"/>
    <dgm:cxn modelId="{F1C00FA7-771F-47DF-A240-5D3660595EA0}" type="presOf" srcId="{8AA20905-3954-474B-A606-562BCA026DC1}" destId="{E2BA59C0-C77E-443E-8D70-67302ABBE35B}" srcOrd="0" destOrd="0" presId="urn:microsoft.com/office/officeart/2005/8/layout/vList3"/>
    <dgm:cxn modelId="{8A0BEFBF-12D1-41A2-AE5D-8C54E7110A7A}" type="presOf" srcId="{0C4FCE8A-1A7E-4AC8-A5FC-089D0CCC51AE}" destId="{52E7A5DC-DF08-4F7A-AD5E-BE83461CC83A}" srcOrd="0" destOrd="0" presId="urn:microsoft.com/office/officeart/2005/8/layout/vList3"/>
    <dgm:cxn modelId="{C2DEDBCB-F1BF-4B2F-8352-BCCDBB3E7997}" srcId="{8AA20905-3954-474B-A606-562BCA026DC1}" destId="{BB2DCE17-ACE6-4EA0-8433-E16262B45257}" srcOrd="2" destOrd="0" parTransId="{C5AFAC7B-FB84-4A59-B465-7FF052F6FF91}" sibTransId="{0D0D6B22-822B-4EC6-A0CE-4DFE5637DC42}"/>
    <dgm:cxn modelId="{34E13ED2-E259-4607-ADD6-F4B2A04D1D84}" type="presOf" srcId="{46EA53A8-AB71-43D0-A0F0-52BE52A1164E}" destId="{2C21C430-C67A-4815-B14E-EDC1E18C1616}" srcOrd="0" destOrd="0" presId="urn:microsoft.com/office/officeart/2005/8/layout/vList3"/>
    <dgm:cxn modelId="{694BE8E7-C49A-4DB6-9CF6-EA33B9768890}" type="presOf" srcId="{EFD13D86-34CD-4957-9E6D-3DE0CC223708}" destId="{F3A8F390-CEB4-4B54-8753-F19E4672726D}" srcOrd="0" destOrd="0" presId="urn:microsoft.com/office/officeart/2005/8/layout/vList3"/>
    <dgm:cxn modelId="{4ADCF1FF-89FD-4412-BA8F-58779E83C064}" type="presOf" srcId="{BB2DCE17-ACE6-4EA0-8433-E16262B45257}" destId="{F3F0BF8A-2AC8-4152-9B21-D6BC446752BA}" srcOrd="0" destOrd="0" presId="urn:microsoft.com/office/officeart/2005/8/layout/vList3"/>
    <dgm:cxn modelId="{A74241F3-2807-426B-8A62-18657DC845C3}" type="presParOf" srcId="{E2BA59C0-C77E-443E-8D70-67302ABBE35B}" destId="{873951FC-7EAA-4464-A633-7B20E486B161}" srcOrd="0" destOrd="0" presId="urn:microsoft.com/office/officeart/2005/8/layout/vList3"/>
    <dgm:cxn modelId="{7A54A547-4F34-4A05-B12A-6193BA1FE836}" type="presParOf" srcId="{873951FC-7EAA-4464-A633-7B20E486B161}" destId="{B313EBD2-A776-4BD0-B23B-6805FB0376BB}" srcOrd="0" destOrd="0" presId="urn:microsoft.com/office/officeart/2005/8/layout/vList3"/>
    <dgm:cxn modelId="{68551B26-606B-4E08-BB82-849D339DCA3F}" type="presParOf" srcId="{873951FC-7EAA-4464-A633-7B20E486B161}" destId="{038563B4-D390-45AC-B7C6-C44B1C150E44}" srcOrd="1" destOrd="0" presId="urn:microsoft.com/office/officeart/2005/8/layout/vList3"/>
    <dgm:cxn modelId="{F1DE7C2E-8FA0-4B4F-BDC1-104A7C371F6F}" type="presParOf" srcId="{E2BA59C0-C77E-443E-8D70-67302ABBE35B}" destId="{A3D3F053-7338-442E-BAB3-A81EC373F27F}" srcOrd="1" destOrd="0" presId="urn:microsoft.com/office/officeart/2005/8/layout/vList3"/>
    <dgm:cxn modelId="{D008E21B-999E-41C2-81BB-F91685FC25C2}" type="presParOf" srcId="{E2BA59C0-C77E-443E-8D70-67302ABBE35B}" destId="{780733D5-9F33-4B72-9E33-4C15B0283B75}" srcOrd="2" destOrd="0" presId="urn:microsoft.com/office/officeart/2005/8/layout/vList3"/>
    <dgm:cxn modelId="{AFCD6583-4D61-483E-819B-412CC6A7402D}" type="presParOf" srcId="{780733D5-9F33-4B72-9E33-4C15B0283B75}" destId="{24B55A1A-D4D6-4B65-A728-2FA4EF1E983D}" srcOrd="0" destOrd="0" presId="urn:microsoft.com/office/officeart/2005/8/layout/vList3"/>
    <dgm:cxn modelId="{5EDD09AB-536D-401B-8068-B3F34EAB096F}" type="presParOf" srcId="{780733D5-9F33-4B72-9E33-4C15B0283B75}" destId="{52E7A5DC-DF08-4F7A-AD5E-BE83461CC83A}" srcOrd="1" destOrd="0" presId="urn:microsoft.com/office/officeart/2005/8/layout/vList3"/>
    <dgm:cxn modelId="{006FA0CE-B6B9-4906-B2C9-EDFDE95F9202}" type="presParOf" srcId="{E2BA59C0-C77E-443E-8D70-67302ABBE35B}" destId="{EFB5A9E6-456B-49BA-A40C-EE27932C9D64}" srcOrd="3" destOrd="0" presId="urn:microsoft.com/office/officeart/2005/8/layout/vList3"/>
    <dgm:cxn modelId="{890C9F6A-BB2A-499C-B45F-66B2403001AD}" type="presParOf" srcId="{E2BA59C0-C77E-443E-8D70-67302ABBE35B}" destId="{47988E9F-1710-4CE3-8C55-915FD07E13B3}" srcOrd="4" destOrd="0" presId="urn:microsoft.com/office/officeart/2005/8/layout/vList3"/>
    <dgm:cxn modelId="{86F761E6-2B0A-4A9E-885A-BE628BEC8DC1}" type="presParOf" srcId="{47988E9F-1710-4CE3-8C55-915FD07E13B3}" destId="{3CDB937D-6418-4587-843D-C895F03286E8}" srcOrd="0" destOrd="0" presId="urn:microsoft.com/office/officeart/2005/8/layout/vList3"/>
    <dgm:cxn modelId="{DBA6340C-3EA6-4EB9-A485-20A59D6104AB}" type="presParOf" srcId="{47988E9F-1710-4CE3-8C55-915FD07E13B3}" destId="{F3F0BF8A-2AC8-4152-9B21-D6BC446752BA}" srcOrd="1" destOrd="0" presId="urn:microsoft.com/office/officeart/2005/8/layout/vList3"/>
    <dgm:cxn modelId="{61FF9E62-10AC-436F-9BF7-379D3F182952}" type="presParOf" srcId="{E2BA59C0-C77E-443E-8D70-67302ABBE35B}" destId="{1F78740A-7B3D-45D3-8EF8-0C3FDE69E2C8}" srcOrd="5" destOrd="0" presId="urn:microsoft.com/office/officeart/2005/8/layout/vList3"/>
    <dgm:cxn modelId="{A08E654E-1A78-495B-85BF-9F5F098F6326}" type="presParOf" srcId="{E2BA59C0-C77E-443E-8D70-67302ABBE35B}" destId="{8D91A1A1-11CF-4067-9282-A1637A22EB96}" srcOrd="6" destOrd="0" presId="urn:microsoft.com/office/officeart/2005/8/layout/vList3"/>
    <dgm:cxn modelId="{E07FACEA-15D3-41C8-93E4-A2AA609FA567}" type="presParOf" srcId="{8D91A1A1-11CF-4067-9282-A1637A22EB96}" destId="{9B3F2BE1-0421-484B-8AF5-51C24AD0AE10}" srcOrd="0" destOrd="0" presId="urn:microsoft.com/office/officeart/2005/8/layout/vList3"/>
    <dgm:cxn modelId="{D9AD967C-6843-4907-9972-876E4D2B9507}" type="presParOf" srcId="{8D91A1A1-11CF-4067-9282-A1637A22EB96}" destId="{0022D938-207E-4FDB-A64E-D5DAA8E0CF3D}" srcOrd="1" destOrd="0" presId="urn:microsoft.com/office/officeart/2005/8/layout/vList3"/>
    <dgm:cxn modelId="{9F82DD61-17BA-453B-8228-61B76B2BE1F2}" type="presParOf" srcId="{E2BA59C0-C77E-443E-8D70-67302ABBE35B}" destId="{9EC0DE5D-D150-49D9-A019-618605AEBE00}" srcOrd="7" destOrd="0" presId="urn:microsoft.com/office/officeart/2005/8/layout/vList3"/>
    <dgm:cxn modelId="{ADA2CF06-2440-480E-B7FC-8C9D7E33BEA6}" type="presParOf" srcId="{E2BA59C0-C77E-443E-8D70-67302ABBE35B}" destId="{BC801110-3B35-4345-A8F4-86A88E8CB04A}" srcOrd="8" destOrd="0" presId="urn:microsoft.com/office/officeart/2005/8/layout/vList3"/>
    <dgm:cxn modelId="{CD8DD997-1DD2-41AA-A233-AC6E2B034B4C}" type="presParOf" srcId="{BC801110-3B35-4345-A8F4-86A88E8CB04A}" destId="{4ED73EB6-1D06-4753-81B3-4D7800D77985}" srcOrd="0" destOrd="0" presId="urn:microsoft.com/office/officeart/2005/8/layout/vList3"/>
    <dgm:cxn modelId="{4EE10D29-8BCB-4BCC-A6BA-441D0358D813}" type="presParOf" srcId="{BC801110-3B35-4345-A8F4-86A88E8CB04A}" destId="{F3A8F390-CEB4-4B54-8753-F19E4672726D}" srcOrd="1" destOrd="0" presId="urn:microsoft.com/office/officeart/2005/8/layout/vList3"/>
    <dgm:cxn modelId="{429566C9-4738-4C06-BA4C-C289CB40C307}" type="presParOf" srcId="{E2BA59C0-C77E-443E-8D70-67302ABBE35B}" destId="{28CBDB84-51DE-4698-A578-AC9A585CE5DA}" srcOrd="9" destOrd="0" presId="urn:microsoft.com/office/officeart/2005/8/layout/vList3"/>
    <dgm:cxn modelId="{756D9EA7-462B-427F-8DB7-DF7C4748DCEC}" type="presParOf" srcId="{E2BA59C0-C77E-443E-8D70-67302ABBE35B}" destId="{BF3BBD0B-153F-482B-969E-1A66A99E6D02}" srcOrd="10" destOrd="0" presId="urn:microsoft.com/office/officeart/2005/8/layout/vList3"/>
    <dgm:cxn modelId="{FB18A06B-918D-4146-A169-35727902D139}" type="presParOf" srcId="{BF3BBD0B-153F-482B-969E-1A66A99E6D02}" destId="{0C965E96-3E13-4832-9900-D2D237E3ABF0}" srcOrd="0" destOrd="0" presId="urn:microsoft.com/office/officeart/2005/8/layout/vList3"/>
    <dgm:cxn modelId="{36D211E6-8FF5-46DE-A48A-ABE7222A4800}" type="presParOf" srcId="{BF3BBD0B-153F-482B-969E-1A66A99E6D02}" destId="{2C21C430-C67A-4815-B14E-EDC1E18C161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en-IN" sz="2800" b="0" i="0" cap="none" dirty="0"/>
            <a:t>Optimize pricing and promotions</a:t>
          </a:r>
          <a:endParaRPr lang="en-IN" sz="2800" b="1" i="0" u="none" cap="none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 sz="2800"/>
        </a:p>
      </dgm:t>
    </dgm:pt>
    <dgm:pt modelId="{9C64CC83-643C-4E12-8F97-BC19DC031190}" type="sibTrans" cxnId="{4B888393-351D-4489-90C9-5A68061AB236}">
      <dgm:prSet phldrT="01" phldr="0"/>
      <dgm:spPr/>
    </dgm:pt>
    <dgm:pt modelId="{0C4FCE8A-1A7E-4AC8-A5FC-089D0CCC51AE}">
      <dgm:prSet custT="1"/>
      <dgm:spPr/>
      <dgm:t>
        <a:bodyPr/>
        <a:lstStyle/>
        <a:p>
          <a:pPr>
            <a:defRPr cap="all"/>
          </a:pPr>
          <a:r>
            <a:rPr lang="en-US" sz="2800" b="0" i="0" cap="none" dirty="0"/>
            <a:t>Reduce cancellations and pending bookings</a:t>
          </a:r>
          <a:endParaRPr lang="en-IN" sz="2800" b="1" cap="none" dirty="0"/>
        </a:p>
      </dgm:t>
    </dgm:pt>
    <dgm:pt modelId="{5DAE4BC0-0ECA-4146-9B1E-A3692EF1FF9C}" type="parTrans" cxnId="{75379821-2867-437D-B1A6-A3EE793708CE}">
      <dgm:prSet/>
      <dgm:spPr/>
      <dgm:t>
        <a:bodyPr/>
        <a:lstStyle/>
        <a:p>
          <a:endParaRPr lang="en-IN" sz="2800"/>
        </a:p>
      </dgm:t>
    </dgm:pt>
    <dgm:pt modelId="{ABD36A89-1860-4FA2-A352-AEBDC53064C4}" type="sibTrans" cxnId="{75379821-2867-437D-B1A6-A3EE793708CE}">
      <dgm:prSet/>
      <dgm:spPr/>
      <dgm:t>
        <a:bodyPr/>
        <a:lstStyle/>
        <a:p>
          <a:endParaRPr lang="en-IN" sz="2800"/>
        </a:p>
      </dgm:t>
    </dgm:pt>
    <dgm:pt modelId="{BB2DCE17-ACE6-4EA0-8433-E16262B45257}">
      <dgm:prSet custT="1"/>
      <dgm:spPr/>
      <dgm:t>
        <a:bodyPr/>
        <a:lstStyle/>
        <a:p>
          <a:pPr>
            <a:defRPr cap="all"/>
          </a:pPr>
          <a:r>
            <a:rPr lang="en-US" sz="2800" b="0" i="0" cap="none" dirty="0"/>
            <a:t>Boost inventory and room mix</a:t>
          </a:r>
          <a:endParaRPr lang="en-IN" sz="2800" b="1" cap="none" dirty="0"/>
        </a:p>
      </dgm:t>
    </dgm:pt>
    <dgm:pt modelId="{C5AFAC7B-FB84-4A59-B465-7FF052F6FF91}" type="parTrans" cxnId="{C2DEDBCB-F1BF-4B2F-8352-BCCDBB3E7997}">
      <dgm:prSet/>
      <dgm:spPr/>
      <dgm:t>
        <a:bodyPr/>
        <a:lstStyle/>
        <a:p>
          <a:endParaRPr lang="en-IN" sz="2800"/>
        </a:p>
      </dgm:t>
    </dgm:pt>
    <dgm:pt modelId="{0D0D6B22-822B-4EC6-A0CE-4DFE5637DC42}" type="sibTrans" cxnId="{C2DEDBCB-F1BF-4B2F-8352-BCCDBB3E7997}">
      <dgm:prSet/>
      <dgm:spPr/>
      <dgm:t>
        <a:bodyPr/>
        <a:lstStyle/>
        <a:p>
          <a:endParaRPr lang="en-IN" sz="2800"/>
        </a:p>
      </dgm:t>
    </dgm:pt>
    <dgm:pt modelId="{81E5660F-C800-4ABF-988C-050743FBB808}">
      <dgm:prSet custT="1"/>
      <dgm:spPr/>
      <dgm:t>
        <a:bodyPr/>
        <a:lstStyle/>
        <a:p>
          <a:pPr>
            <a:buNone/>
          </a:pPr>
          <a:r>
            <a:rPr lang="en-IN" sz="2800" b="0" i="0" dirty="0"/>
            <a:t>Focus on Guest Satisfaction</a:t>
          </a:r>
          <a:endParaRPr lang="en-IN" sz="2800" b="1" cap="none" dirty="0"/>
        </a:p>
      </dgm:t>
    </dgm:pt>
    <dgm:pt modelId="{F59FB6D1-D268-4BE5-8C58-4ADC4C2D13F0}" type="parTrans" cxnId="{42B4372F-9696-4324-A71A-5349ABDA4414}">
      <dgm:prSet/>
      <dgm:spPr/>
      <dgm:t>
        <a:bodyPr/>
        <a:lstStyle/>
        <a:p>
          <a:endParaRPr lang="en-IN"/>
        </a:p>
      </dgm:t>
    </dgm:pt>
    <dgm:pt modelId="{3AA081EF-356A-4753-A294-203DFFB8BEFE}" type="sibTrans" cxnId="{42B4372F-9696-4324-A71A-5349ABDA4414}">
      <dgm:prSet/>
      <dgm:spPr/>
      <dgm:t>
        <a:bodyPr/>
        <a:lstStyle/>
        <a:p>
          <a:endParaRPr lang="en-IN"/>
        </a:p>
      </dgm:t>
    </dgm:pt>
    <dgm:pt modelId="{FC74625F-452B-4DDD-AB99-B1C618035BE4}">
      <dgm:prSet custT="1"/>
      <dgm:spPr/>
      <dgm:t>
        <a:bodyPr/>
        <a:lstStyle/>
        <a:p>
          <a:r>
            <a:rPr lang="en-US" sz="2800" dirty="0">
              <a:effectLst/>
            </a:rPr>
            <a:t>Retention &amp; Loyalty</a:t>
          </a:r>
          <a:endParaRPr lang="en-IN" sz="2800" b="1" cap="none" dirty="0"/>
        </a:p>
      </dgm:t>
    </dgm:pt>
    <dgm:pt modelId="{EBBBB149-DE4D-4AC3-A6E7-B6106DD27E12}" type="parTrans" cxnId="{BEDD4B48-6BE5-4228-82BD-AB9EF1C435AD}">
      <dgm:prSet/>
      <dgm:spPr/>
      <dgm:t>
        <a:bodyPr/>
        <a:lstStyle/>
        <a:p>
          <a:endParaRPr lang="en-IN"/>
        </a:p>
      </dgm:t>
    </dgm:pt>
    <dgm:pt modelId="{7281FD06-598E-4CB8-B06C-86D87DEB8EC3}" type="sibTrans" cxnId="{BEDD4B48-6BE5-4228-82BD-AB9EF1C435AD}">
      <dgm:prSet/>
      <dgm:spPr/>
      <dgm:t>
        <a:bodyPr/>
        <a:lstStyle/>
        <a:p>
          <a:endParaRPr lang="en-IN"/>
        </a:p>
      </dgm:t>
    </dgm:pt>
    <dgm:pt modelId="{1504C072-0889-49CE-8790-53365FE25C4A}">
      <dgm:prSet custT="1"/>
      <dgm:spPr/>
      <dgm:t>
        <a:bodyPr/>
        <a:lstStyle/>
        <a:p>
          <a:r>
            <a:rPr lang="en-US" sz="2800" dirty="0">
              <a:effectLst/>
            </a:rPr>
            <a:t>Upsell Opportunities</a:t>
          </a:r>
          <a:endParaRPr lang="en-IN" sz="2800" b="1" cap="none" dirty="0"/>
        </a:p>
      </dgm:t>
    </dgm:pt>
    <dgm:pt modelId="{360CBE13-F692-4C82-B731-EAA311EF9CB7}" type="parTrans" cxnId="{648E0F5F-9B5B-4BE9-9BBC-02CC28FE6259}">
      <dgm:prSet/>
      <dgm:spPr/>
      <dgm:t>
        <a:bodyPr/>
        <a:lstStyle/>
        <a:p>
          <a:endParaRPr lang="en-IN"/>
        </a:p>
      </dgm:t>
    </dgm:pt>
    <dgm:pt modelId="{030DDDF8-D02E-4279-A262-481419967590}" type="sibTrans" cxnId="{648E0F5F-9B5B-4BE9-9BBC-02CC28FE6259}">
      <dgm:prSet/>
      <dgm:spPr/>
      <dgm:t>
        <a:bodyPr/>
        <a:lstStyle/>
        <a:p>
          <a:endParaRPr lang="en-IN"/>
        </a:p>
      </dgm:t>
    </dgm:pt>
    <dgm:pt modelId="{841BA388-CC78-4491-8F7A-E80B5500FC54}">
      <dgm:prSet custT="1"/>
      <dgm:spPr/>
      <dgm:t>
        <a:bodyPr/>
        <a:lstStyle/>
        <a:p>
          <a:r>
            <a:rPr lang="en-US" sz="2800">
              <a:effectLst/>
            </a:rPr>
            <a:t>Operational Planning</a:t>
          </a:r>
          <a:endParaRPr lang="en-IN" sz="2800" b="1" cap="none" dirty="0"/>
        </a:p>
      </dgm:t>
    </dgm:pt>
    <dgm:pt modelId="{0DF64D63-657F-454B-8932-3A55188867B8}" type="parTrans" cxnId="{DACB9A3A-18C6-48BB-A531-E3884608B941}">
      <dgm:prSet/>
      <dgm:spPr/>
      <dgm:t>
        <a:bodyPr/>
        <a:lstStyle/>
        <a:p>
          <a:endParaRPr lang="en-IN"/>
        </a:p>
      </dgm:t>
    </dgm:pt>
    <dgm:pt modelId="{E4D1769F-69C1-441E-8050-EBC78AF49478}" type="sibTrans" cxnId="{DACB9A3A-18C6-48BB-A531-E3884608B941}">
      <dgm:prSet/>
      <dgm:spPr/>
      <dgm:t>
        <a:bodyPr/>
        <a:lstStyle/>
        <a:p>
          <a:endParaRPr lang="en-IN"/>
        </a:p>
      </dgm:t>
    </dgm:pt>
    <dgm:pt modelId="{10641CB1-DB25-4269-8E24-0185AF0DC005}" type="pres">
      <dgm:prSet presAssocID="{8AA20905-3954-474B-A606-562BCA026DC1}" presName="Name0" presStyleCnt="0">
        <dgm:presLayoutVars>
          <dgm:chMax val="7"/>
          <dgm:chPref val="7"/>
          <dgm:dir/>
        </dgm:presLayoutVars>
      </dgm:prSet>
      <dgm:spPr/>
    </dgm:pt>
    <dgm:pt modelId="{0A881DDA-8CDF-49C3-9B81-E8BC1A0BE1A2}" type="pres">
      <dgm:prSet presAssocID="{8AA20905-3954-474B-A606-562BCA026DC1}" presName="Name1" presStyleCnt="0"/>
      <dgm:spPr/>
    </dgm:pt>
    <dgm:pt modelId="{C5A5FC10-5FEA-4B52-B0D3-BDDD5467ABF2}" type="pres">
      <dgm:prSet presAssocID="{8AA20905-3954-474B-A606-562BCA026DC1}" presName="cycle" presStyleCnt="0"/>
      <dgm:spPr/>
    </dgm:pt>
    <dgm:pt modelId="{047EACEF-2A33-4512-93DB-E4A911BAB2C1}" type="pres">
      <dgm:prSet presAssocID="{8AA20905-3954-474B-A606-562BCA026DC1}" presName="srcNode" presStyleLbl="node1" presStyleIdx="0" presStyleCnt="7"/>
      <dgm:spPr/>
    </dgm:pt>
    <dgm:pt modelId="{82A1BE19-EBBD-4CD8-A3BA-A345A5527EBE}" type="pres">
      <dgm:prSet presAssocID="{8AA20905-3954-474B-A606-562BCA026DC1}" presName="conn" presStyleLbl="parChTrans1D2" presStyleIdx="0" presStyleCnt="1"/>
      <dgm:spPr/>
    </dgm:pt>
    <dgm:pt modelId="{089554E1-91BA-4BD7-B96E-6FC5EFB145B6}" type="pres">
      <dgm:prSet presAssocID="{8AA20905-3954-474B-A606-562BCA026DC1}" presName="extraNode" presStyleLbl="node1" presStyleIdx="0" presStyleCnt="7"/>
      <dgm:spPr/>
    </dgm:pt>
    <dgm:pt modelId="{F3FF96C1-6D28-4BA9-AA42-064B76D38890}" type="pres">
      <dgm:prSet presAssocID="{8AA20905-3954-474B-A606-562BCA026DC1}" presName="dstNode" presStyleLbl="node1" presStyleIdx="0" presStyleCnt="7"/>
      <dgm:spPr/>
    </dgm:pt>
    <dgm:pt modelId="{1BD0B5C0-8E93-4F60-B279-B0CEA3184E03}" type="pres">
      <dgm:prSet presAssocID="{DC13AB6D-DEA2-4CBB-AC69-1EF1A6AD1512}" presName="text_1" presStyleLbl="node1" presStyleIdx="0" presStyleCnt="7">
        <dgm:presLayoutVars>
          <dgm:bulletEnabled val="1"/>
        </dgm:presLayoutVars>
      </dgm:prSet>
      <dgm:spPr/>
    </dgm:pt>
    <dgm:pt modelId="{4E1D4019-6199-4E79-8843-18F2B31990A1}" type="pres">
      <dgm:prSet presAssocID="{DC13AB6D-DEA2-4CBB-AC69-1EF1A6AD1512}" presName="accent_1" presStyleCnt="0"/>
      <dgm:spPr/>
    </dgm:pt>
    <dgm:pt modelId="{E41DC110-5BF2-4830-A776-B064193A9172}" type="pres">
      <dgm:prSet presAssocID="{DC13AB6D-DEA2-4CBB-AC69-1EF1A6AD1512}" presName="accentRepeatNode" presStyleLbl="solidFgAcc1" presStyleIdx="0" presStyleCnt="7"/>
      <dgm:spPr>
        <a:prstGeom prst="rightArrow">
          <a:avLst/>
        </a:prstGeom>
      </dgm:spPr>
    </dgm:pt>
    <dgm:pt modelId="{2F9D62FE-27DD-420A-A105-B80AD6DFE347}" type="pres">
      <dgm:prSet presAssocID="{0C4FCE8A-1A7E-4AC8-A5FC-089D0CCC51AE}" presName="text_2" presStyleLbl="node1" presStyleIdx="1" presStyleCnt="7">
        <dgm:presLayoutVars>
          <dgm:bulletEnabled val="1"/>
        </dgm:presLayoutVars>
      </dgm:prSet>
      <dgm:spPr/>
    </dgm:pt>
    <dgm:pt modelId="{AC50082D-2DFF-4B7D-88DE-3B02036C514E}" type="pres">
      <dgm:prSet presAssocID="{0C4FCE8A-1A7E-4AC8-A5FC-089D0CCC51AE}" presName="accent_2" presStyleCnt="0"/>
      <dgm:spPr/>
    </dgm:pt>
    <dgm:pt modelId="{CE2A8889-C546-4C52-AB8F-F28AD1318C84}" type="pres">
      <dgm:prSet presAssocID="{0C4FCE8A-1A7E-4AC8-A5FC-089D0CCC51AE}" presName="accentRepeatNode" presStyleLbl="solidFgAcc1" presStyleIdx="1" presStyleCnt="7"/>
      <dgm:spPr>
        <a:xfrm>
          <a:off x="449128" y="874884"/>
          <a:ext cx="583256" cy="583256"/>
        </a:xfrm>
        <a:prstGeom prst="rightArrow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9525" cap="rnd" cmpd="sng" algn="ctr">
          <a:solidFill>
            <a:srgbClr val="B54C2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gm:spPr>
    </dgm:pt>
    <dgm:pt modelId="{AEE720B9-FE0D-4562-8275-14627484C57E}" type="pres">
      <dgm:prSet presAssocID="{BB2DCE17-ACE6-4EA0-8433-E16262B45257}" presName="text_3" presStyleLbl="node1" presStyleIdx="2" presStyleCnt="7" custLinFactNeighborX="2028" custLinFactNeighborY="-11998">
        <dgm:presLayoutVars>
          <dgm:bulletEnabled val="1"/>
        </dgm:presLayoutVars>
      </dgm:prSet>
      <dgm:spPr/>
    </dgm:pt>
    <dgm:pt modelId="{24807A40-A195-45FE-B603-479C5836D296}" type="pres">
      <dgm:prSet presAssocID="{BB2DCE17-ACE6-4EA0-8433-E16262B45257}" presName="accent_3" presStyleCnt="0"/>
      <dgm:spPr/>
    </dgm:pt>
    <dgm:pt modelId="{0474A641-D106-4972-804A-C340B0AA5BA2}" type="pres">
      <dgm:prSet presAssocID="{BB2DCE17-ACE6-4EA0-8433-E16262B45257}" presName="accentRepeatNode" presStyleLbl="solidFgAcc1" presStyleIdx="2" presStyleCnt="7"/>
      <dgm:spPr>
        <a:prstGeom prst="rightArrow">
          <a:avLst/>
        </a:prstGeom>
      </dgm:spPr>
    </dgm:pt>
    <dgm:pt modelId="{E2771749-69FD-4260-8991-BB7760B3EEF2}" type="pres">
      <dgm:prSet presAssocID="{81E5660F-C800-4ABF-988C-050743FBB808}" presName="text_4" presStyleLbl="node1" presStyleIdx="3" presStyleCnt="7">
        <dgm:presLayoutVars>
          <dgm:bulletEnabled val="1"/>
        </dgm:presLayoutVars>
      </dgm:prSet>
      <dgm:spPr/>
    </dgm:pt>
    <dgm:pt modelId="{E71ACBAD-8BF4-47C4-AE6A-27A8726ABBA2}" type="pres">
      <dgm:prSet presAssocID="{81E5660F-C800-4ABF-988C-050743FBB808}" presName="accent_4" presStyleCnt="0"/>
      <dgm:spPr/>
    </dgm:pt>
    <dgm:pt modelId="{AB5EA6B4-D782-4EC4-806B-6E1D0F8D2E88}" type="pres">
      <dgm:prSet presAssocID="{81E5660F-C800-4ABF-988C-050743FBB808}" presName="accentRepeatNode" presStyleLbl="solidFgAcc1" presStyleIdx="3" presStyleCnt="7"/>
      <dgm:spPr>
        <a:prstGeom prst="rightArrow">
          <a:avLst/>
        </a:prstGeom>
      </dgm:spPr>
    </dgm:pt>
    <dgm:pt modelId="{6A58D0A5-27AF-4E81-95C6-C311F7F66A88}" type="pres">
      <dgm:prSet presAssocID="{FC74625F-452B-4DDD-AB99-B1C618035BE4}" presName="text_5" presStyleLbl="node1" presStyleIdx="4" presStyleCnt="7">
        <dgm:presLayoutVars>
          <dgm:bulletEnabled val="1"/>
        </dgm:presLayoutVars>
      </dgm:prSet>
      <dgm:spPr/>
    </dgm:pt>
    <dgm:pt modelId="{51327A6F-5D93-4629-A6DA-C006685121A1}" type="pres">
      <dgm:prSet presAssocID="{FC74625F-452B-4DDD-AB99-B1C618035BE4}" presName="accent_5" presStyleCnt="0"/>
      <dgm:spPr/>
    </dgm:pt>
    <dgm:pt modelId="{4845D5C2-D073-45EB-BFB7-3BBF9EAE215A}" type="pres">
      <dgm:prSet presAssocID="{FC74625F-452B-4DDD-AB99-B1C618035BE4}" presName="accentRepeatNode" presStyleLbl="solidFgAcc1" presStyleIdx="4" presStyleCnt="7"/>
      <dgm:spPr>
        <a:prstGeom prst="rightArrow">
          <a:avLst/>
        </a:prstGeom>
      </dgm:spPr>
    </dgm:pt>
    <dgm:pt modelId="{512122B3-35B1-41B2-8E3B-A4207B7E51AB}" type="pres">
      <dgm:prSet presAssocID="{1504C072-0889-49CE-8790-53365FE25C4A}" presName="text_6" presStyleLbl="node1" presStyleIdx="5" presStyleCnt="7">
        <dgm:presLayoutVars>
          <dgm:bulletEnabled val="1"/>
        </dgm:presLayoutVars>
      </dgm:prSet>
      <dgm:spPr/>
    </dgm:pt>
    <dgm:pt modelId="{02142242-AC28-42B3-9182-7292759529B8}" type="pres">
      <dgm:prSet presAssocID="{1504C072-0889-49CE-8790-53365FE25C4A}" presName="accent_6" presStyleCnt="0"/>
      <dgm:spPr/>
    </dgm:pt>
    <dgm:pt modelId="{CF9DF5A0-A0F0-4189-AF87-F8E1A6A1A9D8}" type="pres">
      <dgm:prSet presAssocID="{1504C072-0889-49CE-8790-53365FE25C4A}" presName="accentRepeatNode" presStyleLbl="solidFgAcc1" presStyleIdx="5" presStyleCnt="7"/>
      <dgm:spPr>
        <a:prstGeom prst="rightArrow">
          <a:avLst/>
        </a:prstGeom>
      </dgm:spPr>
    </dgm:pt>
    <dgm:pt modelId="{7FCB6BB3-6DA0-4ADF-A51B-F11C45FC978C}" type="pres">
      <dgm:prSet presAssocID="{841BA388-CC78-4491-8F7A-E80B5500FC54}" presName="text_7" presStyleLbl="node1" presStyleIdx="6" presStyleCnt="7">
        <dgm:presLayoutVars>
          <dgm:bulletEnabled val="1"/>
        </dgm:presLayoutVars>
      </dgm:prSet>
      <dgm:spPr/>
    </dgm:pt>
    <dgm:pt modelId="{B4CFF988-5778-411A-88F9-B8E7AFE8193E}" type="pres">
      <dgm:prSet presAssocID="{841BA388-CC78-4491-8F7A-E80B5500FC54}" presName="accent_7" presStyleCnt="0"/>
      <dgm:spPr/>
    </dgm:pt>
    <dgm:pt modelId="{175346EC-C412-48E5-AA4F-7E451F961F5A}" type="pres">
      <dgm:prSet presAssocID="{841BA388-CC78-4491-8F7A-E80B5500FC54}" presName="accentRepeatNode" presStyleLbl="solidFgAcc1" presStyleIdx="6" presStyleCnt="7"/>
      <dgm:spPr>
        <a:prstGeom prst="rightArrow">
          <a:avLst/>
        </a:prstGeom>
      </dgm:spPr>
    </dgm:pt>
  </dgm:ptLst>
  <dgm:cxnLst>
    <dgm:cxn modelId="{75379821-2867-437D-B1A6-A3EE793708CE}" srcId="{8AA20905-3954-474B-A606-562BCA026DC1}" destId="{0C4FCE8A-1A7E-4AC8-A5FC-089D0CCC51AE}" srcOrd="1" destOrd="0" parTransId="{5DAE4BC0-0ECA-4146-9B1E-A3692EF1FF9C}" sibTransId="{ABD36A89-1860-4FA2-A352-AEBDC53064C4}"/>
    <dgm:cxn modelId="{42B4372F-9696-4324-A71A-5349ABDA4414}" srcId="{8AA20905-3954-474B-A606-562BCA026DC1}" destId="{81E5660F-C800-4ABF-988C-050743FBB808}" srcOrd="3" destOrd="0" parTransId="{F59FB6D1-D268-4BE5-8C58-4ADC4C2D13F0}" sibTransId="{3AA081EF-356A-4753-A294-203DFFB8BEFE}"/>
    <dgm:cxn modelId="{DACB9A3A-18C6-48BB-A531-E3884608B941}" srcId="{8AA20905-3954-474B-A606-562BCA026DC1}" destId="{841BA388-CC78-4491-8F7A-E80B5500FC54}" srcOrd="6" destOrd="0" parTransId="{0DF64D63-657F-454B-8932-3A55188867B8}" sibTransId="{E4D1769F-69C1-441E-8050-EBC78AF49478}"/>
    <dgm:cxn modelId="{648E0F5F-9B5B-4BE9-9BBC-02CC28FE6259}" srcId="{8AA20905-3954-474B-A606-562BCA026DC1}" destId="{1504C072-0889-49CE-8790-53365FE25C4A}" srcOrd="5" destOrd="0" parTransId="{360CBE13-F692-4C82-B731-EAA311EF9CB7}" sibTransId="{030DDDF8-D02E-4279-A262-481419967590}"/>
    <dgm:cxn modelId="{894A6B48-120F-456A-B8C5-416263EAD68F}" type="presOf" srcId="{9C64CC83-643C-4E12-8F97-BC19DC031190}" destId="{82A1BE19-EBBD-4CD8-A3BA-A345A5527EBE}" srcOrd="0" destOrd="0" presId="urn:microsoft.com/office/officeart/2008/layout/VerticalCurvedList"/>
    <dgm:cxn modelId="{BEDD4B48-6BE5-4228-82BD-AB9EF1C435AD}" srcId="{8AA20905-3954-474B-A606-562BCA026DC1}" destId="{FC74625F-452B-4DDD-AB99-B1C618035BE4}" srcOrd="4" destOrd="0" parTransId="{EBBBB149-DE4D-4AC3-A6E7-B6106DD27E12}" sibTransId="{7281FD06-598E-4CB8-B06C-86D87DEB8EC3}"/>
    <dgm:cxn modelId="{213C3F4F-3349-481A-A505-71D99C6BBB26}" type="presOf" srcId="{BB2DCE17-ACE6-4EA0-8433-E16262B45257}" destId="{AEE720B9-FE0D-4562-8275-14627484C57E}" srcOrd="0" destOrd="0" presId="urn:microsoft.com/office/officeart/2008/layout/VerticalCurvedList"/>
    <dgm:cxn modelId="{7C124590-1B03-44FE-9E3A-8082A061CC0E}" type="presOf" srcId="{0C4FCE8A-1A7E-4AC8-A5FC-089D0CCC51AE}" destId="{2F9D62FE-27DD-420A-A105-B80AD6DFE347}" srcOrd="0" destOrd="0" presId="urn:microsoft.com/office/officeart/2008/layout/VerticalCurvedList"/>
    <dgm:cxn modelId="{38CBB892-7FEB-4F8B-8222-8450B8892ED8}" type="presOf" srcId="{DC13AB6D-DEA2-4CBB-AC69-1EF1A6AD1512}" destId="{1BD0B5C0-8E93-4F60-B279-B0CEA3184E03}" srcOrd="0" destOrd="0" presId="urn:microsoft.com/office/officeart/2008/layout/VerticalCurvedList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83521CB7-E136-463B-8FDC-7FB7FE948AB7}" type="presOf" srcId="{1504C072-0889-49CE-8790-53365FE25C4A}" destId="{512122B3-35B1-41B2-8E3B-A4207B7E51AB}" srcOrd="0" destOrd="0" presId="urn:microsoft.com/office/officeart/2008/layout/VerticalCurvedList"/>
    <dgm:cxn modelId="{C2DEDBCB-F1BF-4B2F-8352-BCCDBB3E7997}" srcId="{8AA20905-3954-474B-A606-562BCA026DC1}" destId="{BB2DCE17-ACE6-4EA0-8433-E16262B45257}" srcOrd="2" destOrd="0" parTransId="{C5AFAC7B-FB84-4A59-B465-7FF052F6FF91}" sibTransId="{0D0D6B22-822B-4EC6-A0CE-4DFE5637DC42}"/>
    <dgm:cxn modelId="{50404ED1-C4FB-4740-827F-2EB8DDCB1474}" type="presOf" srcId="{FC74625F-452B-4DDD-AB99-B1C618035BE4}" destId="{6A58D0A5-27AF-4E81-95C6-C311F7F66A88}" srcOrd="0" destOrd="0" presId="urn:microsoft.com/office/officeart/2008/layout/VerticalCurvedList"/>
    <dgm:cxn modelId="{6E878AE8-C926-4154-8BAF-B46260749BEA}" type="presOf" srcId="{8AA20905-3954-474B-A606-562BCA026DC1}" destId="{10641CB1-DB25-4269-8E24-0185AF0DC005}" srcOrd="0" destOrd="0" presId="urn:microsoft.com/office/officeart/2008/layout/VerticalCurvedList"/>
    <dgm:cxn modelId="{A515E8EF-7C08-48D6-92D9-8E4AA979766A}" type="presOf" srcId="{81E5660F-C800-4ABF-988C-050743FBB808}" destId="{E2771749-69FD-4260-8991-BB7760B3EEF2}" srcOrd="0" destOrd="0" presId="urn:microsoft.com/office/officeart/2008/layout/VerticalCurvedList"/>
    <dgm:cxn modelId="{6FF76BFE-3E7C-477B-ADFC-3D1C12B465D5}" type="presOf" srcId="{841BA388-CC78-4491-8F7A-E80B5500FC54}" destId="{7FCB6BB3-6DA0-4ADF-A51B-F11C45FC978C}" srcOrd="0" destOrd="0" presId="urn:microsoft.com/office/officeart/2008/layout/VerticalCurvedList"/>
    <dgm:cxn modelId="{803003C4-1F40-478D-8812-5C1E9C0F1D0A}" type="presParOf" srcId="{10641CB1-DB25-4269-8E24-0185AF0DC005}" destId="{0A881DDA-8CDF-49C3-9B81-E8BC1A0BE1A2}" srcOrd="0" destOrd="0" presId="urn:microsoft.com/office/officeart/2008/layout/VerticalCurvedList"/>
    <dgm:cxn modelId="{B1AF1847-0DD5-4647-ADCE-B1E53582B563}" type="presParOf" srcId="{0A881DDA-8CDF-49C3-9B81-E8BC1A0BE1A2}" destId="{C5A5FC10-5FEA-4B52-B0D3-BDDD5467ABF2}" srcOrd="0" destOrd="0" presId="urn:microsoft.com/office/officeart/2008/layout/VerticalCurvedList"/>
    <dgm:cxn modelId="{B411FCBD-E411-4739-B2DC-68B53A20722E}" type="presParOf" srcId="{C5A5FC10-5FEA-4B52-B0D3-BDDD5467ABF2}" destId="{047EACEF-2A33-4512-93DB-E4A911BAB2C1}" srcOrd="0" destOrd="0" presId="urn:microsoft.com/office/officeart/2008/layout/VerticalCurvedList"/>
    <dgm:cxn modelId="{963AD90B-8D80-4BE0-96EC-998035B45F70}" type="presParOf" srcId="{C5A5FC10-5FEA-4B52-B0D3-BDDD5467ABF2}" destId="{82A1BE19-EBBD-4CD8-A3BA-A345A5527EBE}" srcOrd="1" destOrd="0" presId="urn:microsoft.com/office/officeart/2008/layout/VerticalCurvedList"/>
    <dgm:cxn modelId="{9AD76DED-4F71-4476-8563-42CDC1DB3316}" type="presParOf" srcId="{C5A5FC10-5FEA-4B52-B0D3-BDDD5467ABF2}" destId="{089554E1-91BA-4BD7-B96E-6FC5EFB145B6}" srcOrd="2" destOrd="0" presId="urn:microsoft.com/office/officeart/2008/layout/VerticalCurvedList"/>
    <dgm:cxn modelId="{0A99BE0E-4E22-4B97-8FFD-3EDBD29C1D20}" type="presParOf" srcId="{C5A5FC10-5FEA-4B52-B0D3-BDDD5467ABF2}" destId="{F3FF96C1-6D28-4BA9-AA42-064B76D38890}" srcOrd="3" destOrd="0" presId="urn:microsoft.com/office/officeart/2008/layout/VerticalCurvedList"/>
    <dgm:cxn modelId="{14B4D279-41D3-4CF2-9663-01FC62461003}" type="presParOf" srcId="{0A881DDA-8CDF-49C3-9B81-E8BC1A0BE1A2}" destId="{1BD0B5C0-8E93-4F60-B279-B0CEA3184E03}" srcOrd="1" destOrd="0" presId="urn:microsoft.com/office/officeart/2008/layout/VerticalCurvedList"/>
    <dgm:cxn modelId="{F91A9885-AAFD-4472-B4EB-80ABE66FDDFD}" type="presParOf" srcId="{0A881DDA-8CDF-49C3-9B81-E8BC1A0BE1A2}" destId="{4E1D4019-6199-4E79-8843-18F2B31990A1}" srcOrd="2" destOrd="0" presId="urn:microsoft.com/office/officeart/2008/layout/VerticalCurvedList"/>
    <dgm:cxn modelId="{1F3661D5-66E6-49C3-A3C2-F4869A69ED24}" type="presParOf" srcId="{4E1D4019-6199-4E79-8843-18F2B31990A1}" destId="{E41DC110-5BF2-4830-A776-B064193A9172}" srcOrd="0" destOrd="0" presId="urn:microsoft.com/office/officeart/2008/layout/VerticalCurvedList"/>
    <dgm:cxn modelId="{29610EA5-4B84-4CA1-BD39-AEF08B526749}" type="presParOf" srcId="{0A881DDA-8CDF-49C3-9B81-E8BC1A0BE1A2}" destId="{2F9D62FE-27DD-420A-A105-B80AD6DFE347}" srcOrd="3" destOrd="0" presId="urn:microsoft.com/office/officeart/2008/layout/VerticalCurvedList"/>
    <dgm:cxn modelId="{A832D678-3AAD-4A1F-88D0-24D0C153D81B}" type="presParOf" srcId="{0A881DDA-8CDF-49C3-9B81-E8BC1A0BE1A2}" destId="{AC50082D-2DFF-4B7D-88DE-3B02036C514E}" srcOrd="4" destOrd="0" presId="urn:microsoft.com/office/officeart/2008/layout/VerticalCurvedList"/>
    <dgm:cxn modelId="{10C22036-F0C7-44A0-8513-31C744B7158D}" type="presParOf" srcId="{AC50082D-2DFF-4B7D-88DE-3B02036C514E}" destId="{CE2A8889-C546-4C52-AB8F-F28AD1318C84}" srcOrd="0" destOrd="0" presId="urn:microsoft.com/office/officeart/2008/layout/VerticalCurvedList"/>
    <dgm:cxn modelId="{84E67030-B211-4142-B27B-78AB9069F9C3}" type="presParOf" srcId="{0A881DDA-8CDF-49C3-9B81-E8BC1A0BE1A2}" destId="{AEE720B9-FE0D-4562-8275-14627484C57E}" srcOrd="5" destOrd="0" presId="urn:microsoft.com/office/officeart/2008/layout/VerticalCurvedList"/>
    <dgm:cxn modelId="{700D598C-4B79-4A17-A24B-DABB6738F202}" type="presParOf" srcId="{0A881DDA-8CDF-49C3-9B81-E8BC1A0BE1A2}" destId="{24807A40-A195-45FE-B603-479C5836D296}" srcOrd="6" destOrd="0" presId="urn:microsoft.com/office/officeart/2008/layout/VerticalCurvedList"/>
    <dgm:cxn modelId="{2083145E-D4D5-4742-8C51-C142AF2AC006}" type="presParOf" srcId="{24807A40-A195-45FE-B603-479C5836D296}" destId="{0474A641-D106-4972-804A-C340B0AA5BA2}" srcOrd="0" destOrd="0" presId="urn:microsoft.com/office/officeart/2008/layout/VerticalCurvedList"/>
    <dgm:cxn modelId="{3E0A1526-A181-4604-A743-C0EE3BC45489}" type="presParOf" srcId="{0A881DDA-8CDF-49C3-9B81-E8BC1A0BE1A2}" destId="{E2771749-69FD-4260-8991-BB7760B3EEF2}" srcOrd="7" destOrd="0" presId="urn:microsoft.com/office/officeart/2008/layout/VerticalCurvedList"/>
    <dgm:cxn modelId="{1F14D0D5-10C2-4576-9137-51A5639502E0}" type="presParOf" srcId="{0A881DDA-8CDF-49C3-9B81-E8BC1A0BE1A2}" destId="{E71ACBAD-8BF4-47C4-AE6A-27A8726ABBA2}" srcOrd="8" destOrd="0" presId="urn:microsoft.com/office/officeart/2008/layout/VerticalCurvedList"/>
    <dgm:cxn modelId="{68F1687B-ECB2-400B-912C-91F4289866E9}" type="presParOf" srcId="{E71ACBAD-8BF4-47C4-AE6A-27A8726ABBA2}" destId="{AB5EA6B4-D782-4EC4-806B-6E1D0F8D2E88}" srcOrd="0" destOrd="0" presId="urn:microsoft.com/office/officeart/2008/layout/VerticalCurvedList"/>
    <dgm:cxn modelId="{E47CB963-D9E1-4343-A65B-61E040338977}" type="presParOf" srcId="{0A881DDA-8CDF-49C3-9B81-E8BC1A0BE1A2}" destId="{6A58D0A5-27AF-4E81-95C6-C311F7F66A88}" srcOrd="9" destOrd="0" presId="urn:microsoft.com/office/officeart/2008/layout/VerticalCurvedList"/>
    <dgm:cxn modelId="{DE3BD2BB-EC34-4F14-9601-D71792B44F1A}" type="presParOf" srcId="{0A881DDA-8CDF-49C3-9B81-E8BC1A0BE1A2}" destId="{51327A6F-5D93-4629-A6DA-C006685121A1}" srcOrd="10" destOrd="0" presId="urn:microsoft.com/office/officeart/2008/layout/VerticalCurvedList"/>
    <dgm:cxn modelId="{15F054DC-CFE0-4FF0-A599-FB1D9E855924}" type="presParOf" srcId="{51327A6F-5D93-4629-A6DA-C006685121A1}" destId="{4845D5C2-D073-45EB-BFB7-3BBF9EAE215A}" srcOrd="0" destOrd="0" presId="urn:microsoft.com/office/officeart/2008/layout/VerticalCurvedList"/>
    <dgm:cxn modelId="{C429D611-58BE-4AE5-A285-244710DDB6D5}" type="presParOf" srcId="{0A881DDA-8CDF-49C3-9B81-E8BC1A0BE1A2}" destId="{512122B3-35B1-41B2-8E3B-A4207B7E51AB}" srcOrd="11" destOrd="0" presId="urn:microsoft.com/office/officeart/2008/layout/VerticalCurvedList"/>
    <dgm:cxn modelId="{6A9E4DDF-A6FF-44F5-8754-A4ECA8ED6E68}" type="presParOf" srcId="{0A881DDA-8CDF-49C3-9B81-E8BC1A0BE1A2}" destId="{02142242-AC28-42B3-9182-7292759529B8}" srcOrd="12" destOrd="0" presId="urn:microsoft.com/office/officeart/2008/layout/VerticalCurvedList"/>
    <dgm:cxn modelId="{B0BDEEEA-7235-468D-8181-F885661D93FE}" type="presParOf" srcId="{02142242-AC28-42B3-9182-7292759529B8}" destId="{CF9DF5A0-A0F0-4189-AF87-F8E1A6A1A9D8}" srcOrd="0" destOrd="0" presId="urn:microsoft.com/office/officeart/2008/layout/VerticalCurvedList"/>
    <dgm:cxn modelId="{9C873A9F-69D1-4A3A-A8C7-67829AAD639F}" type="presParOf" srcId="{0A881DDA-8CDF-49C3-9B81-E8BC1A0BE1A2}" destId="{7FCB6BB3-6DA0-4ADF-A51B-F11C45FC978C}" srcOrd="13" destOrd="0" presId="urn:microsoft.com/office/officeart/2008/layout/VerticalCurvedList"/>
    <dgm:cxn modelId="{653D9CF4-1F1C-47BA-909A-2CB31B8A491E}" type="presParOf" srcId="{0A881DDA-8CDF-49C3-9B81-E8BC1A0BE1A2}" destId="{B4CFF988-5778-411A-88F9-B8E7AFE8193E}" srcOrd="14" destOrd="0" presId="urn:microsoft.com/office/officeart/2008/layout/VerticalCurvedList"/>
    <dgm:cxn modelId="{425AEA20-E4EC-4306-83B4-1969C09BD09D}" type="presParOf" srcId="{B4CFF988-5778-411A-88F9-B8E7AFE8193E}" destId="{175346EC-C412-48E5-AA4F-7E451F961F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C7597-4082-4A0E-BD99-46B01834A571}">
      <dsp:nvSpPr>
        <dsp:cNvPr id="0" name=""/>
        <dsp:cNvSpPr/>
      </dsp:nvSpPr>
      <dsp:spPr>
        <a:xfrm>
          <a:off x="0" y="3520255"/>
          <a:ext cx="11672594" cy="4620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Conclusion</a:t>
          </a:r>
        </a:p>
      </dsp:txBody>
      <dsp:txXfrm>
        <a:off x="0" y="3520255"/>
        <a:ext cx="11672594" cy="462031"/>
      </dsp:txXfrm>
    </dsp:sp>
    <dsp:sp modelId="{B05F556E-661D-4077-AD14-AA610E8B5E8D}">
      <dsp:nvSpPr>
        <dsp:cNvPr id="0" name=""/>
        <dsp:cNvSpPr/>
      </dsp:nvSpPr>
      <dsp:spPr>
        <a:xfrm rot="10800000">
          <a:off x="0" y="2816581"/>
          <a:ext cx="11672594" cy="710604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Data Visualization and Analysis</a:t>
          </a:r>
        </a:p>
      </dsp:txBody>
      <dsp:txXfrm rot="10800000">
        <a:off x="0" y="2816581"/>
        <a:ext cx="11672594" cy="461729"/>
      </dsp:txXfrm>
    </dsp:sp>
    <dsp:sp modelId="{60E81683-9A92-4C57-83E3-6F1634F8529E}">
      <dsp:nvSpPr>
        <dsp:cNvPr id="0" name=""/>
        <dsp:cNvSpPr/>
      </dsp:nvSpPr>
      <dsp:spPr>
        <a:xfrm rot="10800000">
          <a:off x="0" y="2112907"/>
          <a:ext cx="11672594" cy="710604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Data Cleaning and Transformation</a:t>
          </a:r>
        </a:p>
      </dsp:txBody>
      <dsp:txXfrm rot="10800000">
        <a:off x="0" y="2112907"/>
        <a:ext cx="11672594" cy="461729"/>
      </dsp:txXfrm>
    </dsp:sp>
    <dsp:sp modelId="{42B22516-5B53-4293-846D-D3C5D4D09ADB}">
      <dsp:nvSpPr>
        <dsp:cNvPr id="0" name=""/>
        <dsp:cNvSpPr/>
      </dsp:nvSpPr>
      <dsp:spPr>
        <a:xfrm rot="10800000">
          <a:off x="0" y="1409233"/>
          <a:ext cx="11672594" cy="710604"/>
        </a:xfrm>
        <a:prstGeom prst="upArrowCallou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Excepted Outcomes </a:t>
          </a:r>
        </a:p>
      </dsp:txBody>
      <dsp:txXfrm rot="10800000">
        <a:off x="0" y="1409233"/>
        <a:ext cx="11672594" cy="461729"/>
      </dsp:txXfrm>
    </dsp:sp>
    <dsp:sp modelId="{E7790042-8413-4C7E-B4FB-617A65BAA488}">
      <dsp:nvSpPr>
        <dsp:cNvPr id="0" name=""/>
        <dsp:cNvSpPr/>
      </dsp:nvSpPr>
      <dsp:spPr>
        <a:xfrm rot="10800000">
          <a:off x="0" y="705558"/>
          <a:ext cx="11672594" cy="710604"/>
        </a:xfrm>
        <a:prstGeom prst="upArrowCallou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Problem Statement</a:t>
          </a:r>
        </a:p>
      </dsp:txBody>
      <dsp:txXfrm rot="10800000">
        <a:off x="0" y="705558"/>
        <a:ext cx="11672594" cy="461729"/>
      </dsp:txXfrm>
    </dsp:sp>
    <dsp:sp modelId="{853E21CA-C8D1-44F2-BE61-E6D06106B252}">
      <dsp:nvSpPr>
        <dsp:cNvPr id="0" name=""/>
        <dsp:cNvSpPr/>
      </dsp:nvSpPr>
      <dsp:spPr>
        <a:xfrm rot="10800000">
          <a:off x="0" y="18249"/>
          <a:ext cx="11672594" cy="710604"/>
        </a:xfrm>
        <a:prstGeom prst="upArrowCallou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Project Overview</a:t>
          </a:r>
        </a:p>
      </dsp:txBody>
      <dsp:txXfrm rot="10800000">
        <a:off x="0" y="18249"/>
        <a:ext cx="11672594" cy="4617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B1406-4BA1-457B-B700-726E386C2F31}">
      <dsp:nvSpPr>
        <dsp:cNvPr id="0" name=""/>
        <dsp:cNvSpPr/>
      </dsp:nvSpPr>
      <dsp:spPr>
        <a:xfrm>
          <a:off x="0" y="23973"/>
          <a:ext cx="11793894" cy="5803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>
              <a:effectLst/>
            </a:rPr>
            <a:t>Data-driven decisions for sales, operations, and marketing.</a:t>
          </a:r>
          <a:endParaRPr lang="en-IN" sz="2400" b="1" i="0" u="none" kern="1200" cap="none" dirty="0"/>
        </a:p>
      </dsp:txBody>
      <dsp:txXfrm>
        <a:off x="28329" y="52302"/>
        <a:ext cx="11737236" cy="523662"/>
      </dsp:txXfrm>
    </dsp:sp>
    <dsp:sp modelId="{CE6B67C3-D158-489F-B3F2-C74695F0D799}">
      <dsp:nvSpPr>
        <dsp:cNvPr id="0" name=""/>
        <dsp:cNvSpPr/>
      </dsp:nvSpPr>
      <dsp:spPr>
        <a:xfrm>
          <a:off x="0" y="693573"/>
          <a:ext cx="11793894" cy="5803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>
              <a:effectLst/>
            </a:rPr>
            <a:t>Actionable insights that boost business performance.</a:t>
          </a:r>
          <a:endParaRPr lang="en-IN" sz="2400" b="1" kern="1200" cap="none" dirty="0"/>
        </a:p>
      </dsp:txBody>
      <dsp:txXfrm>
        <a:off x="28329" y="721902"/>
        <a:ext cx="11737236" cy="523662"/>
      </dsp:txXfrm>
    </dsp:sp>
    <dsp:sp modelId="{0B6B6E28-FDAA-4E9A-97E7-4DBCC1A42A9D}">
      <dsp:nvSpPr>
        <dsp:cNvPr id="0" name=""/>
        <dsp:cNvSpPr/>
      </dsp:nvSpPr>
      <dsp:spPr>
        <a:xfrm>
          <a:off x="0" y="1363173"/>
          <a:ext cx="11793894" cy="5803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>
              <a:effectLst/>
            </a:rPr>
            <a:t>Dashboarding helps hotel managers to gain valuable visibility into daily operations.</a:t>
          </a:r>
          <a:endParaRPr lang="en-IN" sz="2400" b="1" kern="1200" cap="none" dirty="0"/>
        </a:p>
      </dsp:txBody>
      <dsp:txXfrm>
        <a:off x="28329" y="1391502"/>
        <a:ext cx="11737236" cy="523662"/>
      </dsp:txXfrm>
    </dsp:sp>
    <dsp:sp modelId="{11115B69-6D58-4F9D-B01A-948263A6F8FC}">
      <dsp:nvSpPr>
        <dsp:cNvPr id="0" name=""/>
        <dsp:cNvSpPr/>
      </dsp:nvSpPr>
      <dsp:spPr>
        <a:xfrm>
          <a:off x="0" y="2032773"/>
          <a:ext cx="11793894" cy="5803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</a:rPr>
            <a:t>The results support smarter pricing.</a:t>
          </a:r>
          <a:endParaRPr lang="en-IN" sz="2400" b="1" kern="1200" cap="none" dirty="0"/>
        </a:p>
      </dsp:txBody>
      <dsp:txXfrm>
        <a:off x="28329" y="2061102"/>
        <a:ext cx="11737236" cy="523662"/>
      </dsp:txXfrm>
    </dsp:sp>
    <dsp:sp modelId="{92F65E2E-CA71-4653-9CCD-F65B1FDDA24E}">
      <dsp:nvSpPr>
        <dsp:cNvPr id="0" name=""/>
        <dsp:cNvSpPr/>
      </dsp:nvSpPr>
      <dsp:spPr>
        <a:xfrm>
          <a:off x="0" y="2702373"/>
          <a:ext cx="11793894" cy="58032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effectLst/>
            </a:rPr>
            <a:t>Improved guest experience.</a:t>
          </a:r>
          <a:endParaRPr lang="en-IN" sz="2400" b="1" kern="1200" cap="none" dirty="0"/>
        </a:p>
      </dsp:txBody>
      <dsp:txXfrm>
        <a:off x="28329" y="2730702"/>
        <a:ext cx="11737236" cy="523662"/>
      </dsp:txXfrm>
    </dsp:sp>
    <dsp:sp modelId="{9804ADB7-C302-428D-8E05-2BE918ABA5CA}">
      <dsp:nvSpPr>
        <dsp:cNvPr id="0" name=""/>
        <dsp:cNvSpPr/>
      </dsp:nvSpPr>
      <dsp:spPr>
        <a:xfrm>
          <a:off x="0" y="3371973"/>
          <a:ext cx="11793894" cy="5803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effectLst/>
            </a:rPr>
            <a:t>Proper marketing and inventory management.</a:t>
          </a:r>
          <a:endParaRPr lang="en-IN" sz="2400" b="1" kern="1200" cap="none" dirty="0"/>
        </a:p>
      </dsp:txBody>
      <dsp:txXfrm>
        <a:off x="28329" y="3400302"/>
        <a:ext cx="11737236" cy="523662"/>
      </dsp:txXfrm>
    </dsp:sp>
    <dsp:sp modelId="{648E2F68-9A23-4AE7-8B87-724D6D27A453}">
      <dsp:nvSpPr>
        <dsp:cNvPr id="0" name=""/>
        <dsp:cNvSpPr/>
      </dsp:nvSpPr>
      <dsp:spPr>
        <a:xfrm>
          <a:off x="0" y="4041573"/>
          <a:ext cx="11793894" cy="5803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</a:rPr>
            <a:t>Long-term strategic growth within the competitive hospitality market.</a:t>
          </a:r>
          <a:endParaRPr lang="en-IN" sz="2400" b="1" kern="1200" cap="none" dirty="0"/>
        </a:p>
      </dsp:txBody>
      <dsp:txXfrm>
        <a:off x="28329" y="4069902"/>
        <a:ext cx="11737236" cy="5236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b="1" i="0" u="sng" kern="1200" dirty="0"/>
            <a:t>Purpose</a:t>
          </a:r>
          <a:r>
            <a:rPr lang="en-IN" sz="1700" b="0" i="0" u="sng" kern="1200" dirty="0"/>
            <a:t>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700" b="0" i="0" kern="1200" cap="none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cap="none" dirty="0"/>
            <a:t>Uncover Key Trends In Hotel Booking, Guest Profiles, Cancellations, And Market Channels For City And Resort Hotels</a:t>
          </a:r>
          <a:r>
            <a:rPr lang="en-US" sz="1700" b="0" i="0" kern="1200" dirty="0"/>
            <a:t>.</a:t>
          </a:r>
          <a:endParaRPr lang="en-US" sz="1700" kern="1200" dirty="0"/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b="1" i="0" u="sng" kern="1200" dirty="0"/>
            <a:t>Scope  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b="1" i="0" u="sng" kern="1200" dirty="0"/>
            <a:t>                                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cap="none" dirty="0"/>
            <a:t>87,392 Bookings | 177,000 Guests | 178 Countries | Data Covers 2015-2017</a:t>
          </a:r>
          <a:r>
            <a:rPr lang="en-US" sz="2000" b="0" i="0" kern="1200" dirty="0"/>
            <a:t>.</a:t>
          </a:r>
          <a:endParaRPr lang="en-US" sz="2000" b="0" kern="1200" dirty="0"/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b="1" i="0" u="sng" kern="1200" dirty="0"/>
            <a:t>Tools</a:t>
          </a:r>
          <a:r>
            <a:rPr lang="en-IN" sz="2000" b="0" i="0" kern="1200" dirty="0"/>
            <a:t>                                         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IN" sz="2000" b="0" i="0" kern="1200" cap="none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b="0" i="0" kern="1200" cap="none" dirty="0"/>
            <a:t>Power BI.</a:t>
          </a:r>
          <a:endParaRPr lang="en-US" sz="2000" kern="1200" dirty="0"/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3EFB5-B74C-4432-AE35-DA0367AFDBFA}">
      <dsp:nvSpPr>
        <dsp:cNvPr id="0" name=""/>
        <dsp:cNvSpPr/>
      </dsp:nvSpPr>
      <dsp:spPr>
        <a:xfrm rot="5400000">
          <a:off x="-134746" y="136809"/>
          <a:ext cx="898310" cy="628817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800" b="1" i="0" u="none" kern="1200" dirty="0"/>
            <a:t>1 </a:t>
          </a:r>
        </a:p>
      </dsp:txBody>
      <dsp:txXfrm rot="-5400000">
        <a:off x="1" y="316472"/>
        <a:ext cx="628817" cy="269493"/>
      </dsp:txXfrm>
    </dsp:sp>
    <dsp:sp modelId="{FBA9D3F1-BEDE-499F-9956-CCB571CE3C4A}">
      <dsp:nvSpPr>
        <dsp:cNvPr id="0" name=""/>
        <dsp:cNvSpPr/>
      </dsp:nvSpPr>
      <dsp:spPr>
        <a:xfrm rot="5400000">
          <a:off x="5199141" y="-4568261"/>
          <a:ext cx="584208" cy="9724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2800" b="0" i="0" kern="1200" dirty="0"/>
            <a:t>Challenges in maximizing revenue</a:t>
          </a:r>
          <a:endParaRPr lang="en-IN" sz="2800" kern="1200" dirty="0"/>
        </a:p>
      </dsp:txBody>
      <dsp:txXfrm rot="-5400000">
        <a:off x="628817" y="30582"/>
        <a:ext cx="9696338" cy="527170"/>
      </dsp:txXfrm>
    </dsp:sp>
    <dsp:sp modelId="{67D42816-E6C6-419A-AE33-CCA81495B631}">
      <dsp:nvSpPr>
        <dsp:cNvPr id="0" name=""/>
        <dsp:cNvSpPr/>
      </dsp:nvSpPr>
      <dsp:spPr>
        <a:xfrm rot="5400000">
          <a:off x="-134746" y="915310"/>
          <a:ext cx="898310" cy="628817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1" kern="1200" dirty="0"/>
            <a:t>2</a:t>
          </a:r>
          <a:endParaRPr lang="en-IN" sz="2800" b="1" kern="1200" dirty="0"/>
        </a:p>
      </dsp:txBody>
      <dsp:txXfrm rot="-5400000">
        <a:off x="1" y="1094973"/>
        <a:ext cx="628817" cy="269493"/>
      </dsp:txXfrm>
    </dsp:sp>
    <dsp:sp modelId="{1B80FDE4-83C6-43BF-8587-D31A80E64B6E}">
      <dsp:nvSpPr>
        <dsp:cNvPr id="0" name=""/>
        <dsp:cNvSpPr/>
      </dsp:nvSpPr>
      <dsp:spPr>
        <a:xfrm rot="5400000">
          <a:off x="5199295" y="-3789914"/>
          <a:ext cx="583901" cy="9724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2800" b="0" i="0" kern="1200" dirty="0"/>
            <a:t>Optimizing occupancy rates</a:t>
          </a:r>
          <a:endParaRPr lang="en-IN" sz="2800" kern="1200" dirty="0"/>
        </a:p>
      </dsp:txBody>
      <dsp:txXfrm rot="-5400000">
        <a:off x="628817" y="809068"/>
        <a:ext cx="9696353" cy="526893"/>
      </dsp:txXfrm>
    </dsp:sp>
    <dsp:sp modelId="{91413934-D702-499B-A654-D26A9A3EBE6A}">
      <dsp:nvSpPr>
        <dsp:cNvPr id="0" name=""/>
        <dsp:cNvSpPr/>
      </dsp:nvSpPr>
      <dsp:spPr>
        <a:xfrm rot="5400000">
          <a:off x="-134746" y="1693811"/>
          <a:ext cx="898310" cy="628817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1" kern="1200" dirty="0"/>
            <a:t>3</a:t>
          </a:r>
          <a:endParaRPr lang="en-IN" sz="2800" b="1" kern="1200" dirty="0"/>
        </a:p>
      </dsp:txBody>
      <dsp:txXfrm rot="-5400000">
        <a:off x="1" y="1873474"/>
        <a:ext cx="628817" cy="269493"/>
      </dsp:txXfrm>
    </dsp:sp>
    <dsp:sp modelId="{DE22C4A8-9B2A-4A36-82E2-B67904AE190A}">
      <dsp:nvSpPr>
        <dsp:cNvPr id="0" name=""/>
        <dsp:cNvSpPr/>
      </dsp:nvSpPr>
      <dsp:spPr>
        <a:xfrm rot="5400000">
          <a:off x="5199295" y="-3011413"/>
          <a:ext cx="583901" cy="9724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2800" b="0" i="0" kern="1200" dirty="0"/>
            <a:t>Minimizing booking cancellations</a:t>
          </a:r>
          <a:endParaRPr lang="en-IN" sz="2800" kern="1200" dirty="0"/>
        </a:p>
      </dsp:txBody>
      <dsp:txXfrm rot="-5400000">
        <a:off x="628817" y="1587569"/>
        <a:ext cx="9696353" cy="526893"/>
      </dsp:txXfrm>
    </dsp:sp>
    <dsp:sp modelId="{737CBF82-1F76-4A20-B3E0-055C477DF2DD}">
      <dsp:nvSpPr>
        <dsp:cNvPr id="0" name=""/>
        <dsp:cNvSpPr/>
      </dsp:nvSpPr>
      <dsp:spPr>
        <a:xfrm rot="5400000">
          <a:off x="-134746" y="2472312"/>
          <a:ext cx="898310" cy="62881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800" b="1" i="0" u="none" kern="1200" dirty="0"/>
            <a:t>4</a:t>
          </a:r>
          <a:endParaRPr lang="en-IN" sz="2800" b="1" u="none" kern="1200" dirty="0"/>
        </a:p>
      </dsp:txBody>
      <dsp:txXfrm rot="-5400000">
        <a:off x="1" y="2651975"/>
        <a:ext cx="628817" cy="269493"/>
      </dsp:txXfrm>
    </dsp:sp>
    <dsp:sp modelId="{0A1DA8D6-873F-4D68-94F1-D70ACF526427}">
      <dsp:nvSpPr>
        <dsp:cNvPr id="0" name=""/>
        <dsp:cNvSpPr/>
      </dsp:nvSpPr>
      <dsp:spPr>
        <a:xfrm rot="5400000">
          <a:off x="5199295" y="-2232912"/>
          <a:ext cx="583901" cy="9724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IN" sz="2800" b="0" i="0" kern="1200" dirty="0"/>
            <a:t>Understanding guest preferences</a:t>
          </a:r>
          <a:endParaRPr lang="en-IN" sz="2800" kern="1200" dirty="0"/>
        </a:p>
      </dsp:txBody>
      <dsp:txXfrm rot="-5400000">
        <a:off x="628817" y="2366070"/>
        <a:ext cx="9696353" cy="526893"/>
      </dsp:txXfrm>
    </dsp:sp>
    <dsp:sp modelId="{C566FB06-37C8-43FD-B1A6-0ACBBBFB64C9}">
      <dsp:nvSpPr>
        <dsp:cNvPr id="0" name=""/>
        <dsp:cNvSpPr/>
      </dsp:nvSpPr>
      <dsp:spPr>
        <a:xfrm rot="5400000">
          <a:off x="-134746" y="3250813"/>
          <a:ext cx="898310" cy="628817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5</a:t>
          </a:r>
          <a:endParaRPr lang="en-IN" sz="2800" b="1" kern="1200" dirty="0"/>
        </a:p>
      </dsp:txBody>
      <dsp:txXfrm rot="-5400000">
        <a:off x="1" y="3430476"/>
        <a:ext cx="628817" cy="269493"/>
      </dsp:txXfrm>
    </dsp:sp>
    <dsp:sp modelId="{E440CDDB-4DA5-4835-B4F4-34DE52170698}">
      <dsp:nvSpPr>
        <dsp:cNvPr id="0" name=""/>
        <dsp:cNvSpPr/>
      </dsp:nvSpPr>
      <dsp:spPr>
        <a:xfrm rot="5400000">
          <a:off x="5199295" y="-1454411"/>
          <a:ext cx="583901" cy="97248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Deciding Price</a:t>
          </a:r>
          <a:endParaRPr lang="en-IN" sz="2800" kern="1200" dirty="0"/>
        </a:p>
      </dsp:txBody>
      <dsp:txXfrm rot="-5400000">
        <a:off x="628817" y="3144571"/>
        <a:ext cx="9696353" cy="5268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02CAB-A202-45D2-9678-932F9931987B}">
      <dsp:nvSpPr>
        <dsp:cNvPr id="0" name=""/>
        <dsp:cNvSpPr/>
      </dsp:nvSpPr>
      <dsp:spPr>
        <a:xfrm>
          <a:off x="0" y="4256051"/>
          <a:ext cx="10982131" cy="0"/>
        </a:xfrm>
        <a:prstGeom prst="line">
          <a:avLst/>
        </a:pr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F6DAD-B646-468C-9091-66859C538E6A}">
      <dsp:nvSpPr>
        <dsp:cNvPr id="0" name=""/>
        <dsp:cNvSpPr/>
      </dsp:nvSpPr>
      <dsp:spPr>
        <a:xfrm>
          <a:off x="0" y="3397259"/>
          <a:ext cx="10982131" cy="0"/>
        </a:xfrm>
        <a:prstGeom prst="line">
          <a:avLst/>
        </a:pr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4C784-33DC-4C1A-A9A4-C65084709F2F}">
      <dsp:nvSpPr>
        <dsp:cNvPr id="0" name=""/>
        <dsp:cNvSpPr/>
      </dsp:nvSpPr>
      <dsp:spPr>
        <a:xfrm>
          <a:off x="0" y="2538467"/>
          <a:ext cx="10982131" cy="0"/>
        </a:xfrm>
        <a:prstGeom prst="line">
          <a:avLst/>
        </a:pr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CC011-4676-4B00-8F03-35F275C9EC79}">
      <dsp:nvSpPr>
        <dsp:cNvPr id="0" name=""/>
        <dsp:cNvSpPr/>
      </dsp:nvSpPr>
      <dsp:spPr>
        <a:xfrm>
          <a:off x="0" y="1679674"/>
          <a:ext cx="10982131" cy="0"/>
        </a:xfrm>
        <a:prstGeom prst="line">
          <a:avLst/>
        </a:pr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5457AE-489B-4A85-85C8-CA193BC324A2}">
      <dsp:nvSpPr>
        <dsp:cNvPr id="0" name=""/>
        <dsp:cNvSpPr/>
      </dsp:nvSpPr>
      <dsp:spPr>
        <a:xfrm>
          <a:off x="0" y="820882"/>
          <a:ext cx="10982131" cy="0"/>
        </a:xfrm>
        <a:prstGeom prst="line">
          <a:avLst/>
        </a:prstGeom>
        <a:noFill/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41FBB-639A-47CC-905B-9B560549DE02}">
      <dsp:nvSpPr>
        <dsp:cNvPr id="0" name=""/>
        <dsp:cNvSpPr/>
      </dsp:nvSpPr>
      <dsp:spPr>
        <a:xfrm>
          <a:off x="2855354" y="2985"/>
          <a:ext cx="8126776" cy="817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/>
            <a:t>Improved Revenue Management</a:t>
          </a:r>
          <a:endParaRPr lang="en-IN" sz="2800" kern="1200" dirty="0"/>
        </a:p>
      </dsp:txBody>
      <dsp:txXfrm>
        <a:off x="2855354" y="2985"/>
        <a:ext cx="8126776" cy="817897"/>
      </dsp:txXfrm>
    </dsp:sp>
    <dsp:sp modelId="{4035070A-8F93-4F3A-A5DB-8FD3DB89AB1A}">
      <dsp:nvSpPr>
        <dsp:cNvPr id="0" name=""/>
        <dsp:cNvSpPr/>
      </dsp:nvSpPr>
      <dsp:spPr>
        <a:xfrm>
          <a:off x="0" y="2985"/>
          <a:ext cx="2855354" cy="81789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800" b="1" i="0" u="none" kern="1200" dirty="0"/>
            <a:t>1 </a:t>
          </a:r>
        </a:p>
      </dsp:txBody>
      <dsp:txXfrm>
        <a:off x="39934" y="42919"/>
        <a:ext cx="2775486" cy="777963"/>
      </dsp:txXfrm>
    </dsp:sp>
    <dsp:sp modelId="{2CDCEE5E-DAA2-4BC6-B153-0DFD8EB3B039}">
      <dsp:nvSpPr>
        <dsp:cNvPr id="0" name=""/>
        <dsp:cNvSpPr/>
      </dsp:nvSpPr>
      <dsp:spPr>
        <a:xfrm>
          <a:off x="2855354" y="861777"/>
          <a:ext cx="8126776" cy="817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/>
            <a:t>Enhanced Guest Experience</a:t>
          </a:r>
          <a:endParaRPr lang="en-IN" sz="2800" kern="1200" dirty="0"/>
        </a:p>
      </dsp:txBody>
      <dsp:txXfrm>
        <a:off x="2855354" y="861777"/>
        <a:ext cx="8126776" cy="817897"/>
      </dsp:txXfrm>
    </dsp:sp>
    <dsp:sp modelId="{388E3667-FA1E-4D17-A498-84590DFEF7D8}">
      <dsp:nvSpPr>
        <dsp:cNvPr id="0" name=""/>
        <dsp:cNvSpPr/>
      </dsp:nvSpPr>
      <dsp:spPr>
        <a:xfrm>
          <a:off x="0" y="861777"/>
          <a:ext cx="2855354" cy="81789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1" kern="1200" dirty="0"/>
            <a:t>2</a:t>
          </a:r>
          <a:endParaRPr lang="en-IN" sz="2800" b="1" kern="1200" dirty="0"/>
        </a:p>
      </dsp:txBody>
      <dsp:txXfrm>
        <a:off x="39934" y="901711"/>
        <a:ext cx="2775486" cy="777963"/>
      </dsp:txXfrm>
    </dsp:sp>
    <dsp:sp modelId="{CEE4A487-ACF6-462C-980F-7EE650E30948}">
      <dsp:nvSpPr>
        <dsp:cNvPr id="0" name=""/>
        <dsp:cNvSpPr/>
      </dsp:nvSpPr>
      <dsp:spPr>
        <a:xfrm>
          <a:off x="2855354" y="1720569"/>
          <a:ext cx="8126776" cy="817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/>
            <a:t>Reduced Cancellations Rate</a:t>
          </a:r>
          <a:endParaRPr lang="en-IN" sz="2800" kern="1200" dirty="0"/>
        </a:p>
      </dsp:txBody>
      <dsp:txXfrm>
        <a:off x="2855354" y="1720569"/>
        <a:ext cx="8126776" cy="817897"/>
      </dsp:txXfrm>
    </dsp:sp>
    <dsp:sp modelId="{9F5F5FE3-E2FA-4683-A58F-212F6B9384CB}">
      <dsp:nvSpPr>
        <dsp:cNvPr id="0" name=""/>
        <dsp:cNvSpPr/>
      </dsp:nvSpPr>
      <dsp:spPr>
        <a:xfrm>
          <a:off x="0" y="1720569"/>
          <a:ext cx="2855354" cy="81789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1" kern="1200" dirty="0"/>
            <a:t>3</a:t>
          </a:r>
          <a:endParaRPr lang="en-IN" sz="2800" b="1" kern="1200" dirty="0"/>
        </a:p>
      </dsp:txBody>
      <dsp:txXfrm>
        <a:off x="39934" y="1760503"/>
        <a:ext cx="2775486" cy="777963"/>
      </dsp:txXfrm>
    </dsp:sp>
    <dsp:sp modelId="{3987C63F-6C28-462B-BD5B-A95830D2BE7D}">
      <dsp:nvSpPr>
        <dsp:cNvPr id="0" name=""/>
        <dsp:cNvSpPr/>
      </dsp:nvSpPr>
      <dsp:spPr>
        <a:xfrm>
          <a:off x="2855354" y="2579362"/>
          <a:ext cx="8126776" cy="817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/>
            <a:t>Smarter Inventory Allocation</a:t>
          </a:r>
          <a:endParaRPr lang="en-IN" sz="2800" kern="1200" dirty="0"/>
        </a:p>
      </dsp:txBody>
      <dsp:txXfrm>
        <a:off x="2855354" y="2579362"/>
        <a:ext cx="8126776" cy="817897"/>
      </dsp:txXfrm>
    </dsp:sp>
    <dsp:sp modelId="{9DC59705-31CC-46F1-95E1-19AC33F57F0B}">
      <dsp:nvSpPr>
        <dsp:cNvPr id="0" name=""/>
        <dsp:cNvSpPr/>
      </dsp:nvSpPr>
      <dsp:spPr>
        <a:xfrm>
          <a:off x="0" y="2579362"/>
          <a:ext cx="2855354" cy="81789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800" b="1" i="0" u="none" kern="1200" dirty="0"/>
            <a:t>4</a:t>
          </a:r>
          <a:endParaRPr lang="en-IN" sz="2800" b="1" u="none" kern="1200" dirty="0"/>
        </a:p>
      </dsp:txBody>
      <dsp:txXfrm>
        <a:off x="39934" y="2619296"/>
        <a:ext cx="2775486" cy="777963"/>
      </dsp:txXfrm>
    </dsp:sp>
    <dsp:sp modelId="{44F7A9EC-29EC-482C-A5DF-C52F481CA464}">
      <dsp:nvSpPr>
        <dsp:cNvPr id="0" name=""/>
        <dsp:cNvSpPr/>
      </dsp:nvSpPr>
      <dsp:spPr>
        <a:xfrm>
          <a:off x="2855354" y="3438154"/>
          <a:ext cx="8126776" cy="817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/>
            <a:t>Targeted Marketing and Segmentation</a:t>
          </a:r>
          <a:endParaRPr lang="en-IN" sz="2800" kern="1200" dirty="0"/>
        </a:p>
      </dsp:txBody>
      <dsp:txXfrm>
        <a:off x="2855354" y="3438154"/>
        <a:ext cx="8126776" cy="817897"/>
      </dsp:txXfrm>
    </dsp:sp>
    <dsp:sp modelId="{CE2F01B9-7A19-46FF-9CEC-6EFE3DAB0107}">
      <dsp:nvSpPr>
        <dsp:cNvPr id="0" name=""/>
        <dsp:cNvSpPr/>
      </dsp:nvSpPr>
      <dsp:spPr>
        <a:xfrm>
          <a:off x="0" y="3438154"/>
          <a:ext cx="2855354" cy="817897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5</a:t>
          </a:r>
          <a:endParaRPr lang="en-IN" sz="2800" b="1" kern="1200" dirty="0"/>
        </a:p>
      </dsp:txBody>
      <dsp:txXfrm>
        <a:off x="39934" y="3478088"/>
        <a:ext cx="2775486" cy="777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F3BAA-3C6E-4337-ACBB-C23F63ECC94C}">
      <dsp:nvSpPr>
        <dsp:cNvPr id="0" name=""/>
        <dsp:cNvSpPr/>
      </dsp:nvSpPr>
      <dsp:spPr>
        <a:xfrm>
          <a:off x="2720313" y="1217"/>
          <a:ext cx="6120000" cy="7087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effectLst/>
            </a:rPr>
            <a:t>1. E</a:t>
          </a:r>
          <a:r>
            <a:rPr lang="en-US" sz="2800" kern="1200" cap="none" dirty="0">
              <a:effectLst/>
            </a:rPr>
            <a:t>xtracted data from csv file for analysis</a:t>
          </a:r>
          <a:r>
            <a:rPr lang="en-US" sz="2800" kern="1200" dirty="0">
              <a:effectLst/>
            </a:rPr>
            <a:t>.</a:t>
          </a:r>
          <a:endParaRPr lang="en-IN" sz="2800" b="1" i="0" u="none" kern="1200" dirty="0"/>
        </a:p>
      </dsp:txBody>
      <dsp:txXfrm>
        <a:off x="2720313" y="1217"/>
        <a:ext cx="6120000" cy="708736"/>
      </dsp:txXfrm>
    </dsp:sp>
    <dsp:sp modelId="{95DC7011-D40C-43AA-8F48-2C3B1DB8B111}">
      <dsp:nvSpPr>
        <dsp:cNvPr id="0" name=""/>
        <dsp:cNvSpPr/>
      </dsp:nvSpPr>
      <dsp:spPr>
        <a:xfrm>
          <a:off x="200313" y="745391"/>
          <a:ext cx="11160000" cy="70873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effectLst/>
            </a:rPr>
            <a:t>2. R</a:t>
          </a:r>
          <a:r>
            <a:rPr lang="en-US" sz="2800" kern="1200" cap="none" dirty="0">
              <a:effectLst/>
            </a:rPr>
            <a:t>emoved errors, blank records, and duplicate entries to ensure data quality.</a:t>
          </a:r>
          <a:r>
            <a:rPr lang="en-US" sz="2800" kern="1200" dirty="0">
              <a:effectLst/>
            </a:rPr>
            <a:t>​</a:t>
          </a:r>
          <a:endParaRPr lang="en-IN" sz="2800" b="1" kern="1200" dirty="0"/>
        </a:p>
      </dsp:txBody>
      <dsp:txXfrm>
        <a:off x="200313" y="745391"/>
        <a:ext cx="11160000" cy="708736"/>
      </dsp:txXfrm>
    </dsp:sp>
    <dsp:sp modelId="{D5780DD3-6D31-4B10-BF12-44CD4EC49630}">
      <dsp:nvSpPr>
        <dsp:cNvPr id="0" name=""/>
        <dsp:cNvSpPr/>
      </dsp:nvSpPr>
      <dsp:spPr>
        <a:xfrm>
          <a:off x="2037471" y="1489564"/>
          <a:ext cx="7485684" cy="70873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effectLst/>
            </a:rPr>
            <a:t>3. I</a:t>
          </a:r>
          <a:r>
            <a:rPr lang="en-US" sz="2800" kern="1200" cap="none" dirty="0">
              <a:effectLst/>
            </a:rPr>
            <a:t>dentified primary key for unique record tracking.</a:t>
          </a:r>
          <a:endParaRPr lang="en-IN" sz="2800" b="1" kern="1200" dirty="0"/>
        </a:p>
      </dsp:txBody>
      <dsp:txXfrm>
        <a:off x="2037471" y="1489564"/>
        <a:ext cx="7485684" cy="708736"/>
      </dsp:txXfrm>
    </dsp:sp>
    <dsp:sp modelId="{B27F0188-BDAF-4E68-BF93-968B8EA83AAE}">
      <dsp:nvSpPr>
        <dsp:cNvPr id="0" name=""/>
        <dsp:cNvSpPr/>
      </dsp:nvSpPr>
      <dsp:spPr>
        <a:xfrm>
          <a:off x="2360313" y="2233738"/>
          <a:ext cx="6840000" cy="70873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>
              <a:effectLst/>
            </a:rPr>
            <a:t>4. C</a:t>
          </a:r>
          <a:r>
            <a:rPr lang="en-US" sz="2800" kern="1200" cap="none" dirty="0">
              <a:effectLst/>
            </a:rPr>
            <a:t>hecked for null values in each data column.​</a:t>
          </a:r>
          <a:endParaRPr lang="en-IN" sz="2800" b="1" u="none" kern="1200" dirty="0"/>
        </a:p>
      </dsp:txBody>
      <dsp:txXfrm>
        <a:off x="2360313" y="2233738"/>
        <a:ext cx="6840000" cy="708736"/>
      </dsp:txXfrm>
    </dsp:sp>
    <dsp:sp modelId="{7D9A1F05-7066-4866-90C5-77602E5AAA16}">
      <dsp:nvSpPr>
        <dsp:cNvPr id="0" name=""/>
        <dsp:cNvSpPr/>
      </dsp:nvSpPr>
      <dsp:spPr>
        <a:xfrm>
          <a:off x="2223730" y="2977912"/>
          <a:ext cx="7113165" cy="70873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5. Checked for desired datatype for each column.</a:t>
          </a:r>
          <a:endParaRPr lang="en-IN" sz="2800" kern="1200" dirty="0"/>
        </a:p>
      </dsp:txBody>
      <dsp:txXfrm>
        <a:off x="2223730" y="2977912"/>
        <a:ext cx="7113165" cy="708736"/>
      </dsp:txXfrm>
    </dsp:sp>
    <dsp:sp modelId="{9D75E5D2-3E96-4F6F-B93B-2F18892DEB3E}">
      <dsp:nvSpPr>
        <dsp:cNvPr id="0" name=""/>
        <dsp:cNvSpPr/>
      </dsp:nvSpPr>
      <dsp:spPr>
        <a:xfrm>
          <a:off x="1550313" y="3722085"/>
          <a:ext cx="8460000" cy="70873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6. Combined separated columns into meaningful columns.</a:t>
          </a:r>
          <a:endParaRPr lang="en-IN" sz="2800" kern="1200" dirty="0"/>
        </a:p>
      </dsp:txBody>
      <dsp:txXfrm>
        <a:off x="1550313" y="3722085"/>
        <a:ext cx="8460000" cy="7087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1BE19-EBBD-4CD8-A3BA-A345A5527EBE}">
      <dsp:nvSpPr>
        <dsp:cNvPr id="0" name=""/>
        <dsp:cNvSpPr/>
      </dsp:nvSpPr>
      <dsp:spPr>
        <a:xfrm>
          <a:off x="-5010729" y="-767710"/>
          <a:ext cx="5967461" cy="5967461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0B5C0-8E93-4F60-B279-B0CEA3184E03}">
      <dsp:nvSpPr>
        <dsp:cNvPr id="0" name=""/>
        <dsp:cNvSpPr/>
      </dsp:nvSpPr>
      <dsp:spPr>
        <a:xfrm>
          <a:off x="418547" y="276913"/>
          <a:ext cx="11081080" cy="55418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988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 dirty="0">
              <a:effectLst/>
            </a:rPr>
            <a:t>Added primary key (Booking ID).​</a:t>
          </a:r>
          <a:endParaRPr lang="en-IN" sz="2800" b="1" i="0" u="none" kern="1200" cap="none" dirty="0"/>
        </a:p>
      </dsp:txBody>
      <dsp:txXfrm>
        <a:off x="418547" y="276913"/>
        <a:ext cx="11081080" cy="554182"/>
      </dsp:txXfrm>
    </dsp:sp>
    <dsp:sp modelId="{E41DC110-5BF2-4830-A776-B064193A9172}">
      <dsp:nvSpPr>
        <dsp:cNvPr id="0" name=""/>
        <dsp:cNvSpPr/>
      </dsp:nvSpPr>
      <dsp:spPr>
        <a:xfrm>
          <a:off x="72183" y="207641"/>
          <a:ext cx="692727" cy="692727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9D62FE-27DD-420A-A105-B80AD6DFE347}">
      <dsp:nvSpPr>
        <dsp:cNvPr id="0" name=""/>
        <dsp:cNvSpPr/>
      </dsp:nvSpPr>
      <dsp:spPr>
        <a:xfrm>
          <a:off x="815658" y="1107921"/>
          <a:ext cx="10683969" cy="55418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988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 dirty="0">
              <a:effectLst/>
            </a:rPr>
            <a:t>Merged and converted date columns into a unified date column.​</a:t>
          </a:r>
          <a:endParaRPr lang="en-IN" sz="2800" b="1" kern="1200" cap="none" dirty="0"/>
        </a:p>
      </dsp:txBody>
      <dsp:txXfrm>
        <a:off x="815658" y="1107921"/>
        <a:ext cx="10683969" cy="554182"/>
      </dsp:txXfrm>
    </dsp:sp>
    <dsp:sp modelId="{CE2A8889-C546-4C52-AB8F-F28AD1318C84}">
      <dsp:nvSpPr>
        <dsp:cNvPr id="0" name=""/>
        <dsp:cNvSpPr/>
      </dsp:nvSpPr>
      <dsp:spPr>
        <a:xfrm>
          <a:off x="469294" y="1038648"/>
          <a:ext cx="692727" cy="692727"/>
        </a:xfrm>
        <a:prstGeom prst="rightArrow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9525" cap="rnd" cmpd="sng" algn="ctr">
          <a:solidFill>
            <a:srgbClr val="B54C2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E720B9-FE0D-4562-8275-14627484C57E}">
      <dsp:nvSpPr>
        <dsp:cNvPr id="0" name=""/>
        <dsp:cNvSpPr/>
      </dsp:nvSpPr>
      <dsp:spPr>
        <a:xfrm>
          <a:off x="937539" y="1938928"/>
          <a:ext cx="10562088" cy="55418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988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 dirty="0">
              <a:effectLst/>
            </a:rPr>
            <a:t>Calculated total number of days from stay columns.​</a:t>
          </a:r>
          <a:endParaRPr lang="en-IN" sz="2800" b="1" kern="1200" cap="none" dirty="0"/>
        </a:p>
      </dsp:txBody>
      <dsp:txXfrm>
        <a:off x="937539" y="1938928"/>
        <a:ext cx="10562088" cy="554182"/>
      </dsp:txXfrm>
    </dsp:sp>
    <dsp:sp modelId="{0474A641-D106-4972-804A-C340B0AA5BA2}">
      <dsp:nvSpPr>
        <dsp:cNvPr id="0" name=""/>
        <dsp:cNvSpPr/>
      </dsp:nvSpPr>
      <dsp:spPr>
        <a:xfrm>
          <a:off x="591175" y="1869656"/>
          <a:ext cx="692727" cy="692727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72A00E0-CE74-4AFC-842C-752A9F310C1E}">
      <dsp:nvSpPr>
        <dsp:cNvPr id="0" name=""/>
        <dsp:cNvSpPr/>
      </dsp:nvSpPr>
      <dsp:spPr>
        <a:xfrm>
          <a:off x="815658" y="2769936"/>
          <a:ext cx="10683969" cy="55418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988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 dirty="0">
              <a:effectLst/>
            </a:rPr>
            <a:t>Combined adults, children, and babies' columns for total guests.​</a:t>
          </a:r>
          <a:endParaRPr lang="en-IN" sz="2800" b="1" u="none" kern="1200" cap="none" dirty="0"/>
        </a:p>
      </dsp:txBody>
      <dsp:txXfrm>
        <a:off x="815658" y="2769936"/>
        <a:ext cx="10683969" cy="554182"/>
      </dsp:txXfrm>
    </dsp:sp>
    <dsp:sp modelId="{6AF2DD1D-F7CE-4953-B272-1BC2787713C3}">
      <dsp:nvSpPr>
        <dsp:cNvPr id="0" name=""/>
        <dsp:cNvSpPr/>
      </dsp:nvSpPr>
      <dsp:spPr>
        <a:xfrm>
          <a:off x="469294" y="2700663"/>
          <a:ext cx="692727" cy="692727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A97051-66C0-4204-B374-FBB63B5D62A3}">
      <dsp:nvSpPr>
        <dsp:cNvPr id="0" name=""/>
        <dsp:cNvSpPr/>
      </dsp:nvSpPr>
      <dsp:spPr>
        <a:xfrm>
          <a:off x="418547" y="3600943"/>
          <a:ext cx="11081080" cy="55418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9882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effectLst/>
            </a:rPr>
            <a:t>Replaced null Country values with "Self country".​</a:t>
          </a:r>
          <a:endParaRPr lang="en-IN" sz="2800" kern="1200" dirty="0"/>
        </a:p>
      </dsp:txBody>
      <dsp:txXfrm>
        <a:off x="418547" y="3600943"/>
        <a:ext cx="11081080" cy="554182"/>
      </dsp:txXfrm>
    </dsp:sp>
    <dsp:sp modelId="{E7027DF7-3722-4AAD-AD36-827C0853F173}">
      <dsp:nvSpPr>
        <dsp:cNvPr id="0" name=""/>
        <dsp:cNvSpPr/>
      </dsp:nvSpPr>
      <dsp:spPr>
        <a:xfrm>
          <a:off x="72183" y="3531671"/>
          <a:ext cx="692727" cy="692727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1BE19-EBBD-4CD8-A3BA-A345A5527EBE}">
      <dsp:nvSpPr>
        <dsp:cNvPr id="0" name=""/>
        <dsp:cNvSpPr/>
      </dsp:nvSpPr>
      <dsp:spPr>
        <a:xfrm>
          <a:off x="-5010729" y="-767710"/>
          <a:ext cx="5967461" cy="5967461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0B5C0-8E93-4F60-B279-B0CEA3184E03}">
      <dsp:nvSpPr>
        <dsp:cNvPr id="0" name=""/>
        <dsp:cNvSpPr/>
      </dsp:nvSpPr>
      <dsp:spPr>
        <a:xfrm>
          <a:off x="500983" y="340735"/>
          <a:ext cx="10998644" cy="6818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119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 dirty="0">
              <a:effectLst/>
            </a:rPr>
            <a:t>Removed company column with excessive nulls.​</a:t>
          </a:r>
          <a:endParaRPr lang="en-IN" sz="2800" b="1" i="0" u="none" kern="1200" cap="none" dirty="0"/>
        </a:p>
      </dsp:txBody>
      <dsp:txXfrm>
        <a:off x="500983" y="340735"/>
        <a:ext cx="10998644" cy="681825"/>
      </dsp:txXfrm>
    </dsp:sp>
    <dsp:sp modelId="{E41DC110-5BF2-4830-A776-B064193A9172}">
      <dsp:nvSpPr>
        <dsp:cNvPr id="0" name=""/>
        <dsp:cNvSpPr/>
      </dsp:nvSpPr>
      <dsp:spPr>
        <a:xfrm>
          <a:off x="74842" y="255507"/>
          <a:ext cx="852281" cy="852281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9D62FE-27DD-420A-A105-B80AD6DFE347}">
      <dsp:nvSpPr>
        <dsp:cNvPr id="0" name=""/>
        <dsp:cNvSpPr/>
      </dsp:nvSpPr>
      <dsp:spPr>
        <a:xfrm>
          <a:off x="891889" y="1363650"/>
          <a:ext cx="10607738" cy="68182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119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 dirty="0">
              <a:effectLst/>
            </a:rPr>
            <a:t>Dropped </a:t>
          </a:r>
          <a:r>
            <a:rPr lang="en-US" sz="2800" kern="1200" cap="none" dirty="0" err="1">
              <a:effectLst/>
            </a:rPr>
            <a:t>days_in_waiting_list</a:t>
          </a:r>
          <a:r>
            <a:rPr lang="en-US" sz="2800" kern="1200" cap="none" dirty="0">
              <a:effectLst/>
            </a:rPr>
            <a:t> due to 99% zero values.​</a:t>
          </a:r>
          <a:endParaRPr lang="en-IN" sz="2800" b="1" kern="1200" cap="none" dirty="0"/>
        </a:p>
      </dsp:txBody>
      <dsp:txXfrm>
        <a:off x="891889" y="1363650"/>
        <a:ext cx="10607738" cy="681825"/>
      </dsp:txXfrm>
    </dsp:sp>
    <dsp:sp modelId="{CE2A8889-C546-4C52-AB8F-F28AD1318C84}">
      <dsp:nvSpPr>
        <dsp:cNvPr id="0" name=""/>
        <dsp:cNvSpPr/>
      </dsp:nvSpPr>
      <dsp:spPr>
        <a:xfrm>
          <a:off x="465748" y="1278421"/>
          <a:ext cx="852281" cy="852281"/>
        </a:xfrm>
        <a:prstGeom prst="rightArrow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9525" cap="rnd" cmpd="sng" algn="ctr">
          <a:solidFill>
            <a:srgbClr val="B54C2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E720B9-FE0D-4562-8275-14627484C57E}">
      <dsp:nvSpPr>
        <dsp:cNvPr id="0" name=""/>
        <dsp:cNvSpPr/>
      </dsp:nvSpPr>
      <dsp:spPr>
        <a:xfrm>
          <a:off x="952888" y="2304759"/>
          <a:ext cx="10607738" cy="68182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119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 dirty="0">
              <a:effectLst/>
            </a:rPr>
            <a:t>Replaced ADR zeros with its average (133.48).</a:t>
          </a:r>
          <a:endParaRPr lang="en-IN" sz="2800" b="1" kern="1200" cap="none" dirty="0"/>
        </a:p>
      </dsp:txBody>
      <dsp:txXfrm>
        <a:off x="952888" y="2304759"/>
        <a:ext cx="10607738" cy="681825"/>
      </dsp:txXfrm>
    </dsp:sp>
    <dsp:sp modelId="{0474A641-D106-4972-804A-C340B0AA5BA2}">
      <dsp:nvSpPr>
        <dsp:cNvPr id="0" name=""/>
        <dsp:cNvSpPr/>
      </dsp:nvSpPr>
      <dsp:spPr>
        <a:xfrm>
          <a:off x="465748" y="2301336"/>
          <a:ext cx="852281" cy="852281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771749-69FD-4260-8991-BB7760B3EEF2}">
      <dsp:nvSpPr>
        <dsp:cNvPr id="0" name=""/>
        <dsp:cNvSpPr/>
      </dsp:nvSpPr>
      <dsp:spPr>
        <a:xfrm>
          <a:off x="500983" y="3409479"/>
          <a:ext cx="10998644" cy="68182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41199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effectLst/>
            </a:rPr>
            <a:t>Filled agent nulls with "walking guest" (direct booking).​</a:t>
          </a:r>
          <a:endParaRPr lang="en-IN" sz="2800" b="1" kern="1200" cap="none" dirty="0"/>
        </a:p>
      </dsp:txBody>
      <dsp:txXfrm>
        <a:off x="500983" y="3409479"/>
        <a:ext cx="10998644" cy="681825"/>
      </dsp:txXfrm>
    </dsp:sp>
    <dsp:sp modelId="{AB5EA6B4-D782-4EC4-806B-6E1D0F8D2E88}">
      <dsp:nvSpPr>
        <dsp:cNvPr id="0" name=""/>
        <dsp:cNvSpPr/>
      </dsp:nvSpPr>
      <dsp:spPr>
        <a:xfrm>
          <a:off x="74842" y="3324251"/>
          <a:ext cx="852281" cy="852281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563B4-D390-45AC-B7C6-C44B1C150E44}">
      <dsp:nvSpPr>
        <dsp:cNvPr id="0" name=""/>
        <dsp:cNvSpPr/>
      </dsp:nvSpPr>
      <dsp:spPr>
        <a:xfrm rot="10800000">
          <a:off x="1997140" y="3160"/>
          <a:ext cx="7303117" cy="630534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04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>
              <a:effectLst/>
            </a:rPr>
            <a:t>Total bookings: 87.39k</a:t>
          </a:r>
          <a:endParaRPr lang="en-IN" sz="2400" b="1" i="0" u="none" kern="1200" cap="none" dirty="0"/>
        </a:p>
      </dsp:txBody>
      <dsp:txXfrm rot="10800000">
        <a:off x="2154773" y="3160"/>
        <a:ext cx="7145484" cy="630534"/>
      </dsp:txXfrm>
    </dsp:sp>
    <dsp:sp modelId="{B313EBD2-A776-4BD0-B23B-6805FB0376BB}">
      <dsp:nvSpPr>
        <dsp:cNvPr id="0" name=""/>
        <dsp:cNvSpPr/>
      </dsp:nvSpPr>
      <dsp:spPr>
        <a:xfrm>
          <a:off x="1681873" y="3160"/>
          <a:ext cx="630534" cy="63053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2E7A5DC-DF08-4F7A-AD5E-BE83461CC83A}">
      <dsp:nvSpPr>
        <dsp:cNvPr id="0" name=""/>
        <dsp:cNvSpPr/>
      </dsp:nvSpPr>
      <dsp:spPr>
        <a:xfrm rot="10800000">
          <a:off x="1997140" y="821913"/>
          <a:ext cx="7303117" cy="630534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04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 cap="none" dirty="0"/>
            <a:t> </a:t>
          </a:r>
          <a:r>
            <a:rPr lang="en-US" sz="2400" kern="1200" cap="none" dirty="0">
              <a:effectLst/>
            </a:rPr>
            <a:t>Total guests: 177K</a:t>
          </a:r>
          <a:endParaRPr lang="en-IN" sz="2400" b="1" kern="1200" cap="none" dirty="0"/>
        </a:p>
      </dsp:txBody>
      <dsp:txXfrm rot="10800000">
        <a:off x="2154773" y="821913"/>
        <a:ext cx="7145484" cy="630534"/>
      </dsp:txXfrm>
    </dsp:sp>
    <dsp:sp modelId="{24B55A1A-D4D6-4B65-A728-2FA4EF1E983D}">
      <dsp:nvSpPr>
        <dsp:cNvPr id="0" name=""/>
        <dsp:cNvSpPr/>
      </dsp:nvSpPr>
      <dsp:spPr>
        <a:xfrm>
          <a:off x="1681873" y="821913"/>
          <a:ext cx="630534" cy="63053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55000" r="-55000"/>
          </a:stretch>
        </a:blip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F0BF8A-2AC8-4152-9B21-D6BC446752BA}">
      <dsp:nvSpPr>
        <dsp:cNvPr id="0" name=""/>
        <dsp:cNvSpPr/>
      </dsp:nvSpPr>
      <dsp:spPr>
        <a:xfrm rot="10800000">
          <a:off x="1997140" y="1640666"/>
          <a:ext cx="7303117" cy="630534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04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>
              <a:effectLst/>
            </a:rPr>
            <a:t>Canceled bookings: 24K (27.5% rate)</a:t>
          </a:r>
          <a:endParaRPr lang="en-IN" sz="2400" b="1" kern="1200" cap="none" dirty="0"/>
        </a:p>
      </dsp:txBody>
      <dsp:txXfrm rot="10800000">
        <a:off x="2154773" y="1640666"/>
        <a:ext cx="7145484" cy="630534"/>
      </dsp:txXfrm>
    </dsp:sp>
    <dsp:sp modelId="{3CDB937D-6418-4587-843D-C895F03286E8}">
      <dsp:nvSpPr>
        <dsp:cNvPr id="0" name=""/>
        <dsp:cNvSpPr/>
      </dsp:nvSpPr>
      <dsp:spPr>
        <a:xfrm>
          <a:off x="1681873" y="1640666"/>
          <a:ext cx="630534" cy="63053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022D938-207E-4FDB-A64E-D5DAA8E0CF3D}">
      <dsp:nvSpPr>
        <dsp:cNvPr id="0" name=""/>
        <dsp:cNvSpPr/>
      </dsp:nvSpPr>
      <dsp:spPr>
        <a:xfrm rot="10800000">
          <a:off x="1997140" y="2459420"/>
          <a:ext cx="7303117" cy="630534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04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cap="none" dirty="0">
              <a:effectLst/>
            </a:rPr>
            <a:t>Check-outs: 63K | No-shows: 1K</a:t>
          </a:r>
          <a:endParaRPr lang="en-IN" sz="2400" b="1" u="none" kern="1200" cap="none" dirty="0"/>
        </a:p>
      </dsp:txBody>
      <dsp:txXfrm rot="10800000">
        <a:off x="2154773" y="2459420"/>
        <a:ext cx="7145484" cy="630534"/>
      </dsp:txXfrm>
    </dsp:sp>
    <dsp:sp modelId="{9B3F2BE1-0421-484B-8AF5-51C24AD0AE10}">
      <dsp:nvSpPr>
        <dsp:cNvPr id="0" name=""/>
        <dsp:cNvSpPr/>
      </dsp:nvSpPr>
      <dsp:spPr>
        <a:xfrm>
          <a:off x="1681873" y="2459420"/>
          <a:ext cx="630534" cy="630534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A8F390-CEB4-4B54-8753-F19E4672726D}">
      <dsp:nvSpPr>
        <dsp:cNvPr id="0" name=""/>
        <dsp:cNvSpPr/>
      </dsp:nvSpPr>
      <dsp:spPr>
        <a:xfrm rot="10800000">
          <a:off x="1997140" y="3278173"/>
          <a:ext cx="7303117" cy="630534"/>
        </a:xfrm>
        <a:prstGeom prst="homePlat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04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</a:rPr>
            <a:t>Global Reach: 178 countries</a:t>
          </a:r>
          <a:endParaRPr lang="en-IN" sz="2400" b="1" kern="1200" dirty="0"/>
        </a:p>
      </dsp:txBody>
      <dsp:txXfrm rot="10800000">
        <a:off x="2154773" y="3278173"/>
        <a:ext cx="7145484" cy="630534"/>
      </dsp:txXfrm>
    </dsp:sp>
    <dsp:sp modelId="{4ED73EB6-1D06-4753-81B3-4D7800D77985}">
      <dsp:nvSpPr>
        <dsp:cNvPr id="0" name=""/>
        <dsp:cNvSpPr/>
      </dsp:nvSpPr>
      <dsp:spPr>
        <a:xfrm>
          <a:off x="1681873" y="3278173"/>
          <a:ext cx="630534" cy="630534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19000" r="-19000"/>
          </a:stretch>
        </a:blip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C21C430-C67A-4815-B14E-EDC1E18C1616}">
      <dsp:nvSpPr>
        <dsp:cNvPr id="0" name=""/>
        <dsp:cNvSpPr/>
      </dsp:nvSpPr>
      <dsp:spPr>
        <a:xfrm rot="10800000">
          <a:off x="1997140" y="4096926"/>
          <a:ext cx="7303117" cy="630534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8048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</a:rPr>
            <a:t>Main Channel: Online TA (City Hotels dominant)</a:t>
          </a:r>
          <a:endParaRPr lang="en-IN" sz="2400" b="1" kern="1200" dirty="0"/>
        </a:p>
      </dsp:txBody>
      <dsp:txXfrm rot="10800000">
        <a:off x="2154773" y="4096926"/>
        <a:ext cx="7145484" cy="630534"/>
      </dsp:txXfrm>
    </dsp:sp>
    <dsp:sp modelId="{0C965E96-3E13-4832-9900-D2D237E3ABF0}">
      <dsp:nvSpPr>
        <dsp:cNvPr id="0" name=""/>
        <dsp:cNvSpPr/>
      </dsp:nvSpPr>
      <dsp:spPr>
        <a:xfrm>
          <a:off x="1681873" y="4096926"/>
          <a:ext cx="630534" cy="630534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l="-45000" r="-45000"/>
          </a:stretch>
        </a:blip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A1BE19-EBBD-4CD8-A3BA-A345A5527EBE}">
      <dsp:nvSpPr>
        <dsp:cNvPr id="0" name=""/>
        <dsp:cNvSpPr/>
      </dsp:nvSpPr>
      <dsp:spPr>
        <a:xfrm>
          <a:off x="-5008897" y="-767710"/>
          <a:ext cx="5967461" cy="5967461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0B5C0-8E93-4F60-B279-B0CEA3184E03}">
      <dsp:nvSpPr>
        <dsp:cNvPr id="0" name=""/>
        <dsp:cNvSpPr/>
      </dsp:nvSpPr>
      <dsp:spPr>
        <a:xfrm>
          <a:off x="310907" y="201480"/>
          <a:ext cx="11190551" cy="4027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971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800" b="0" i="0" kern="1200" cap="none" dirty="0"/>
            <a:t>Optimize pricing and promotions</a:t>
          </a:r>
          <a:endParaRPr lang="en-IN" sz="2800" b="1" i="0" u="none" kern="1200" cap="none" dirty="0"/>
        </a:p>
      </dsp:txBody>
      <dsp:txXfrm>
        <a:off x="310907" y="201480"/>
        <a:ext cx="11190551" cy="402783"/>
      </dsp:txXfrm>
    </dsp:sp>
    <dsp:sp modelId="{E41DC110-5BF2-4830-A776-B064193A9172}">
      <dsp:nvSpPr>
        <dsp:cNvPr id="0" name=""/>
        <dsp:cNvSpPr/>
      </dsp:nvSpPr>
      <dsp:spPr>
        <a:xfrm>
          <a:off x="59167" y="151132"/>
          <a:ext cx="503479" cy="503479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9D62FE-27DD-420A-A105-B80AD6DFE347}">
      <dsp:nvSpPr>
        <dsp:cNvPr id="0" name=""/>
        <dsp:cNvSpPr/>
      </dsp:nvSpPr>
      <dsp:spPr>
        <a:xfrm>
          <a:off x="675664" y="806010"/>
          <a:ext cx="10825794" cy="40278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971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 cap="none" dirty="0"/>
            <a:t>Reduce cancellations and pending bookings</a:t>
          </a:r>
          <a:endParaRPr lang="en-IN" sz="2800" b="1" kern="1200" cap="none" dirty="0"/>
        </a:p>
      </dsp:txBody>
      <dsp:txXfrm>
        <a:off x="675664" y="806010"/>
        <a:ext cx="10825794" cy="402783"/>
      </dsp:txXfrm>
    </dsp:sp>
    <dsp:sp modelId="{CE2A8889-C546-4C52-AB8F-F28AD1318C84}">
      <dsp:nvSpPr>
        <dsp:cNvPr id="0" name=""/>
        <dsp:cNvSpPr/>
      </dsp:nvSpPr>
      <dsp:spPr>
        <a:xfrm>
          <a:off x="423924" y="755662"/>
          <a:ext cx="503479" cy="503479"/>
        </a:xfrm>
        <a:prstGeom prst="rightArrow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9525" cap="rnd" cmpd="sng" algn="ctr">
          <a:solidFill>
            <a:srgbClr val="B54C2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E720B9-FE0D-4562-8275-14627484C57E}">
      <dsp:nvSpPr>
        <dsp:cNvPr id="0" name=""/>
        <dsp:cNvSpPr/>
      </dsp:nvSpPr>
      <dsp:spPr>
        <a:xfrm>
          <a:off x="934717" y="1361771"/>
          <a:ext cx="10625909" cy="40278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971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 cap="none" dirty="0"/>
            <a:t>Boost inventory and room mix</a:t>
          </a:r>
          <a:endParaRPr lang="en-IN" sz="2800" b="1" kern="1200" cap="none" dirty="0"/>
        </a:p>
      </dsp:txBody>
      <dsp:txXfrm>
        <a:off x="934717" y="1361771"/>
        <a:ext cx="10625909" cy="402783"/>
      </dsp:txXfrm>
    </dsp:sp>
    <dsp:sp modelId="{0474A641-D106-4972-804A-C340B0AA5BA2}">
      <dsp:nvSpPr>
        <dsp:cNvPr id="0" name=""/>
        <dsp:cNvSpPr/>
      </dsp:nvSpPr>
      <dsp:spPr>
        <a:xfrm>
          <a:off x="623809" y="1359749"/>
          <a:ext cx="503479" cy="503479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2771749-69FD-4260-8991-BB7760B3EEF2}">
      <dsp:nvSpPr>
        <dsp:cNvPr id="0" name=""/>
        <dsp:cNvSpPr/>
      </dsp:nvSpPr>
      <dsp:spPr>
        <a:xfrm>
          <a:off x="939370" y="2014628"/>
          <a:ext cx="10562088" cy="40278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971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0" i="0" kern="1200" dirty="0"/>
            <a:t>Focus on Guest Satisfaction</a:t>
          </a:r>
          <a:endParaRPr lang="en-IN" sz="2800" b="1" kern="1200" cap="none" dirty="0"/>
        </a:p>
      </dsp:txBody>
      <dsp:txXfrm>
        <a:off x="939370" y="2014628"/>
        <a:ext cx="10562088" cy="402783"/>
      </dsp:txXfrm>
    </dsp:sp>
    <dsp:sp modelId="{AB5EA6B4-D782-4EC4-806B-6E1D0F8D2E88}">
      <dsp:nvSpPr>
        <dsp:cNvPr id="0" name=""/>
        <dsp:cNvSpPr/>
      </dsp:nvSpPr>
      <dsp:spPr>
        <a:xfrm>
          <a:off x="687631" y="1964280"/>
          <a:ext cx="503479" cy="503479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58D0A5-27AF-4E81-95C6-C311F7F66A88}">
      <dsp:nvSpPr>
        <dsp:cNvPr id="0" name=""/>
        <dsp:cNvSpPr/>
      </dsp:nvSpPr>
      <dsp:spPr>
        <a:xfrm>
          <a:off x="875549" y="2619158"/>
          <a:ext cx="10625909" cy="40278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971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effectLst/>
            </a:rPr>
            <a:t>Retention &amp; Loyalty</a:t>
          </a:r>
          <a:endParaRPr lang="en-IN" sz="2800" b="1" kern="1200" cap="none" dirty="0"/>
        </a:p>
      </dsp:txBody>
      <dsp:txXfrm>
        <a:off x="875549" y="2619158"/>
        <a:ext cx="10625909" cy="402783"/>
      </dsp:txXfrm>
    </dsp:sp>
    <dsp:sp modelId="{4845D5C2-D073-45EB-BFB7-3BBF9EAE215A}">
      <dsp:nvSpPr>
        <dsp:cNvPr id="0" name=""/>
        <dsp:cNvSpPr/>
      </dsp:nvSpPr>
      <dsp:spPr>
        <a:xfrm>
          <a:off x="623809" y="2568810"/>
          <a:ext cx="503479" cy="503479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2122B3-35B1-41B2-8E3B-A4207B7E51AB}">
      <dsp:nvSpPr>
        <dsp:cNvPr id="0" name=""/>
        <dsp:cNvSpPr/>
      </dsp:nvSpPr>
      <dsp:spPr>
        <a:xfrm>
          <a:off x="675664" y="3223245"/>
          <a:ext cx="10825794" cy="4027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971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effectLst/>
            </a:rPr>
            <a:t>Upsell Opportunities</a:t>
          </a:r>
          <a:endParaRPr lang="en-IN" sz="2800" b="1" kern="1200" cap="none" dirty="0"/>
        </a:p>
      </dsp:txBody>
      <dsp:txXfrm>
        <a:off x="675664" y="3223245"/>
        <a:ext cx="10825794" cy="402783"/>
      </dsp:txXfrm>
    </dsp:sp>
    <dsp:sp modelId="{CF9DF5A0-A0F0-4189-AF87-F8E1A6A1A9D8}">
      <dsp:nvSpPr>
        <dsp:cNvPr id="0" name=""/>
        <dsp:cNvSpPr/>
      </dsp:nvSpPr>
      <dsp:spPr>
        <a:xfrm>
          <a:off x="423924" y="3172897"/>
          <a:ext cx="503479" cy="503479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CB6BB3-6DA0-4ADF-A51B-F11C45FC978C}">
      <dsp:nvSpPr>
        <dsp:cNvPr id="0" name=""/>
        <dsp:cNvSpPr/>
      </dsp:nvSpPr>
      <dsp:spPr>
        <a:xfrm>
          <a:off x="310907" y="3827775"/>
          <a:ext cx="11190551" cy="40278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971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effectLst/>
            </a:rPr>
            <a:t>Operational Planning</a:t>
          </a:r>
          <a:endParaRPr lang="en-IN" sz="2800" b="1" kern="1200" cap="none" dirty="0"/>
        </a:p>
      </dsp:txBody>
      <dsp:txXfrm>
        <a:off x="310907" y="3827775"/>
        <a:ext cx="11190551" cy="402783"/>
      </dsp:txXfrm>
    </dsp:sp>
    <dsp:sp modelId="{175346EC-C412-48E5-AA4F-7E451F961F5A}">
      <dsp:nvSpPr>
        <dsp:cNvPr id="0" name=""/>
        <dsp:cNvSpPr/>
      </dsp:nvSpPr>
      <dsp:spPr>
        <a:xfrm>
          <a:off x="59167" y="3777427"/>
          <a:ext cx="503479" cy="503479"/>
        </a:xfrm>
        <a:prstGeom prst="right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transition spd="slow">
    <p:wipe/>
  </p:transition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1" y="28003"/>
            <a:ext cx="12191999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Dynamic Hotel Analytics &amp; Operations Dashboard</a:t>
            </a:r>
            <a:endParaRPr lang="en-U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Multi-Year Booking Insights</a:t>
            </a:r>
            <a:endParaRPr lang="en-IN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84DFF-ED9C-BB53-04E4-B360FB942935}"/>
              </a:ext>
            </a:extLst>
          </p:cNvPr>
          <p:cNvSpPr txBox="1"/>
          <p:nvPr/>
        </p:nvSpPr>
        <p:spPr>
          <a:xfrm>
            <a:off x="410547" y="6176865"/>
            <a:ext cx="3834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Made By: Dinesh Timande</a:t>
            </a:r>
            <a:endParaRPr lang="en-IN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728A9-488B-DCC2-CFD0-095BB8E65267}"/>
              </a:ext>
            </a:extLst>
          </p:cNvPr>
          <p:cNvSpPr txBox="1"/>
          <p:nvPr/>
        </p:nvSpPr>
        <p:spPr>
          <a:xfrm>
            <a:off x="7735079" y="6176865"/>
            <a:ext cx="404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Guided By: Abhishek </a:t>
            </a:r>
            <a:r>
              <a:rPr lang="en-US" sz="2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Wavhal</a:t>
            </a:r>
            <a:endParaRPr lang="en-IN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1E60-A0E1-3464-DEA2-F448F8C3A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3007733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 Visualization</a:t>
            </a:r>
            <a:endParaRPr lang="en-IN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02607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A81D3-1C36-2237-3750-CEB81A0CB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0" y="208987"/>
            <a:ext cx="4991533" cy="310160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44D7BD-0EF3-44B6-463E-DE2C5F4EDE6A}"/>
              </a:ext>
            </a:extLst>
          </p:cNvPr>
          <p:cNvSpPr/>
          <p:nvPr/>
        </p:nvSpPr>
        <p:spPr>
          <a:xfrm>
            <a:off x="5784980" y="208987"/>
            <a:ext cx="5610539" cy="3101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Majority of bookings are concentrated in Europe.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North America, South America, Africa, and Asia display lower booking counts.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659330-E391-06FC-BEB7-A1EA4E3A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0" y="3547405"/>
            <a:ext cx="4991533" cy="31016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05B026-63BE-294E-8B63-945FC65E36B4}"/>
              </a:ext>
            </a:extLst>
          </p:cNvPr>
          <p:cNvSpPr/>
          <p:nvPr/>
        </p:nvSpPr>
        <p:spPr>
          <a:xfrm>
            <a:off x="5784980" y="3547405"/>
            <a:ext cx="5610539" cy="3101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City Hotels consistently have higher booking counts than Resort Hotels across all days of the week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Fridays and Saturdays show a slight increase in Resort Hotel bookings compared to surrounding days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33814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5E175D-3FA9-4BA3-00C3-18D956BB8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6" y="217389"/>
            <a:ext cx="5316865" cy="301016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3CC00D-7804-EF0C-2345-1C7624652955}"/>
              </a:ext>
            </a:extLst>
          </p:cNvPr>
          <p:cNvSpPr/>
          <p:nvPr/>
        </p:nvSpPr>
        <p:spPr>
          <a:xfrm>
            <a:off x="5962260" y="217389"/>
            <a:ext cx="6050873" cy="3010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City Hotels account for the majority of bookings with 53.42K, and Resort Hotels have 33.97K bookings.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City Hotels are clearly more popular compared to Resort Hotels.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418B7-935B-2DEF-951F-216986A4A506}"/>
              </a:ext>
            </a:extLst>
          </p:cNvPr>
          <p:cNvSpPr/>
          <p:nvPr/>
        </p:nvSpPr>
        <p:spPr>
          <a:xfrm>
            <a:off x="5962260" y="3630451"/>
            <a:ext cx="6050873" cy="3010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City Hotels have the highest count of cancellations.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cancellation rate is significantly higher for City Hotels compared to Resort Hotels.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CE747-2D08-A68C-46BD-B80B44EC1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6" y="3539826"/>
            <a:ext cx="5316865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8868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F101FE-B2CA-3CA3-29C4-9D52333A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3" y="268876"/>
            <a:ext cx="5044877" cy="27205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DBCFEC-B895-B9E3-3786-AD0A98878BCB}"/>
              </a:ext>
            </a:extLst>
          </p:cNvPr>
          <p:cNvSpPr/>
          <p:nvPr/>
        </p:nvSpPr>
        <p:spPr>
          <a:xfrm>
            <a:off x="6242180" y="268876"/>
            <a:ext cx="5674727" cy="2720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TA (Travel Agency) is the dominant market segment.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Offline TA/TO (Tour Operator) and Direct segments are demonstrating similar performance.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number of bookings from Groups, Corporate, Complementary, and Aviation segments is much lower.</a:t>
            </a:r>
            <a:endParaRPr lang="en-IN" dirty="0">
              <a:solidFill>
                <a:schemeClr val="l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ED34CE-A154-6271-222A-0936BBCFDA85}"/>
              </a:ext>
            </a:extLst>
          </p:cNvPr>
          <p:cNvSpPr/>
          <p:nvPr/>
        </p:nvSpPr>
        <p:spPr>
          <a:xfrm>
            <a:off x="6242179" y="3670411"/>
            <a:ext cx="5674727" cy="2918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number of repeated guests is nearly identical for City Hotels and Resort Hotels.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City Hotels have a slightly higher percentage at 50.01%, while Resort Hotels contribute 49.99% of repeated guests</a:t>
            </a:r>
            <a:endParaRPr lang="en-IN" dirty="0">
              <a:solidFill>
                <a:schemeClr val="l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EE3F5A-B3F3-B6B0-6378-3436DD40F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3" y="3670411"/>
            <a:ext cx="5044877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604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B5357D-7CAC-9071-275C-125837A4A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7" y="330138"/>
            <a:ext cx="4892464" cy="293395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1CC85D-6427-1DB1-1787-03D0CEAED95E}"/>
              </a:ext>
            </a:extLst>
          </p:cNvPr>
          <p:cNvSpPr/>
          <p:nvPr/>
        </p:nvSpPr>
        <p:spPr>
          <a:xfrm>
            <a:off x="6456784" y="330138"/>
            <a:ext cx="5402579" cy="300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kGroteskNeue"/>
              </a:rPr>
              <a:t>Transient customers account for the majority of bookings.</a:t>
            </a:r>
          </a:p>
          <a:p>
            <a:endParaRPr lang="en-US" dirty="0">
              <a:latin typeface="fkGrotesk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bookings represent the lowest share among all customer types.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A33A44-43CE-4C09-60A1-B31A67B38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7" y="3652699"/>
            <a:ext cx="4892464" cy="28425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3DA261-C295-0427-6377-A57B0E614BE1}"/>
              </a:ext>
            </a:extLst>
          </p:cNvPr>
          <p:cNvSpPr/>
          <p:nvPr/>
        </p:nvSpPr>
        <p:spPr>
          <a:xfrm>
            <a:off x="6357258" y="3652699"/>
            <a:ext cx="5502105" cy="2842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travelers (Transient) are much more likely to request special accommodations compared to other customer types.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Contract customers submit 3K special requests, while Group customers make very few or no requests.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819538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C6F0-2EED-B116-F91B-D25C31F22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2989072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Dashboards</a:t>
            </a:r>
            <a:endParaRPr lang="en-IN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664374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0269C-567F-383D-20FB-11535053B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7" y="335901"/>
            <a:ext cx="11616025" cy="6204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563443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9323A1-338B-1109-E297-B5B3B7C3A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391885"/>
            <a:ext cx="11364685" cy="6067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175657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C84C2-2BBC-F782-F930-FE069AACA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3757-94EA-E840-8266-3411251C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Recommendations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8B2495A-AD4D-DC84-E919-FE5194E0A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460573"/>
              </p:ext>
            </p:extLst>
          </p:nvPr>
        </p:nvGraphicFramePr>
        <p:xfrm>
          <a:off x="298580" y="1950099"/>
          <a:ext cx="11560627" cy="443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321148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F5AEE-D9A7-7BA0-F4CD-6A791D949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D798-D8CE-A5CE-C8AE-AA526A5A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Conclusion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FAB80C69-87DB-9C2F-D4BF-5E284AF21D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7687996"/>
              </p:ext>
            </p:extLst>
          </p:nvPr>
        </p:nvGraphicFramePr>
        <p:xfrm>
          <a:off x="205274" y="1866900"/>
          <a:ext cx="11793894" cy="4645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298051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A07408-3188-E331-7EF0-9D914668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104F-D2FF-E91E-6379-D6C4F3F6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Contents</a:t>
            </a:r>
            <a:r>
              <a:rPr lang="en-US" b="1" dirty="0"/>
              <a:t>	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A5A3D83-4E16-55E6-F9D7-E654696E9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416460"/>
              </p:ext>
            </p:extLst>
          </p:nvPr>
        </p:nvGraphicFramePr>
        <p:xfrm>
          <a:off x="251928" y="2062065"/>
          <a:ext cx="11672594" cy="398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180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D0FB-AB5F-8ADD-45ED-F0CC76110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019176"/>
            <a:ext cx="9440034" cy="2699823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ln w="0"/>
                <a:solidFill>
                  <a:schemeClr val="bg1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</a:t>
            </a:r>
            <a:r>
              <a:rPr lang="en-US" sz="6600" dirty="0">
                <a:ln w="0"/>
                <a:solidFill>
                  <a:schemeClr val="bg1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You</a:t>
            </a:r>
            <a:endParaRPr lang="en-IN" sz="6600" dirty="0">
              <a:ln w="0"/>
              <a:solidFill>
                <a:schemeClr val="bg1">
                  <a:lumMod val="50000"/>
                  <a:lumOff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BAD61B1-A450-AA98-048C-413E78996AB1}"/>
              </a:ext>
            </a:extLst>
          </p:cNvPr>
          <p:cNvSpPr/>
          <p:nvPr/>
        </p:nvSpPr>
        <p:spPr>
          <a:xfrm>
            <a:off x="0" y="4112425"/>
            <a:ext cx="12192000" cy="2745575"/>
          </a:xfrm>
          <a:custGeom>
            <a:avLst/>
            <a:gdLst>
              <a:gd name="connsiteX0" fmla="*/ 0 w 11831619"/>
              <a:gd name="connsiteY0" fmla="*/ 2745575 h 2745575"/>
              <a:gd name="connsiteX1" fmla="*/ 9414588 w 11831619"/>
              <a:gd name="connsiteY1" fmla="*/ 366269 h 2745575"/>
              <a:gd name="connsiteX2" fmla="*/ 4572000 w 11831619"/>
              <a:gd name="connsiteY2" fmla="*/ 2353689 h 2745575"/>
              <a:gd name="connsiteX3" fmla="*/ 10795519 w 11831619"/>
              <a:gd name="connsiteY3" fmla="*/ 1327322 h 2745575"/>
              <a:gd name="connsiteX4" fmla="*/ 10459617 w 11831619"/>
              <a:gd name="connsiteY4" fmla="*/ 664849 h 2745575"/>
              <a:gd name="connsiteX5" fmla="*/ 11737911 w 11831619"/>
              <a:gd name="connsiteY5" fmla="*/ 58359 h 2745575"/>
              <a:gd name="connsiteX6" fmla="*/ 11635274 w 11831619"/>
              <a:gd name="connsiteY6" fmla="*/ 58359 h 274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619" h="2745575">
                <a:moveTo>
                  <a:pt x="0" y="2745575"/>
                </a:moveTo>
                <a:cubicBezTo>
                  <a:pt x="4326294" y="1588579"/>
                  <a:pt x="8652588" y="431583"/>
                  <a:pt x="9414588" y="366269"/>
                </a:cubicBezTo>
                <a:cubicBezTo>
                  <a:pt x="10176588" y="300955"/>
                  <a:pt x="4341845" y="2193513"/>
                  <a:pt x="4572000" y="2353689"/>
                </a:cubicBezTo>
                <a:cubicBezTo>
                  <a:pt x="4802155" y="2513864"/>
                  <a:pt x="9814250" y="1608795"/>
                  <a:pt x="10795519" y="1327322"/>
                </a:cubicBezTo>
                <a:cubicBezTo>
                  <a:pt x="11776788" y="1045849"/>
                  <a:pt x="10302552" y="876343"/>
                  <a:pt x="10459617" y="664849"/>
                </a:cubicBezTo>
                <a:cubicBezTo>
                  <a:pt x="10616682" y="453355"/>
                  <a:pt x="11541968" y="159441"/>
                  <a:pt x="11737911" y="58359"/>
                </a:cubicBezTo>
                <a:cubicBezTo>
                  <a:pt x="11933854" y="-42723"/>
                  <a:pt x="11784564" y="7818"/>
                  <a:pt x="11635274" y="58359"/>
                </a:cubicBezTo>
              </a:path>
            </a:pathLst>
          </a:custGeom>
          <a:ln w="381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DCF8B0-399A-D42E-19AD-DF1D26AD7FF3}"/>
              </a:ext>
            </a:extLst>
          </p:cNvPr>
          <p:cNvSpPr/>
          <p:nvPr/>
        </p:nvSpPr>
        <p:spPr>
          <a:xfrm>
            <a:off x="0" y="0"/>
            <a:ext cx="12192000" cy="2745575"/>
          </a:xfrm>
          <a:custGeom>
            <a:avLst/>
            <a:gdLst>
              <a:gd name="connsiteX0" fmla="*/ 0 w 11831619"/>
              <a:gd name="connsiteY0" fmla="*/ 2745575 h 2745575"/>
              <a:gd name="connsiteX1" fmla="*/ 9414588 w 11831619"/>
              <a:gd name="connsiteY1" fmla="*/ 366269 h 2745575"/>
              <a:gd name="connsiteX2" fmla="*/ 4572000 w 11831619"/>
              <a:gd name="connsiteY2" fmla="*/ 2353689 h 2745575"/>
              <a:gd name="connsiteX3" fmla="*/ 10795519 w 11831619"/>
              <a:gd name="connsiteY3" fmla="*/ 1327322 h 2745575"/>
              <a:gd name="connsiteX4" fmla="*/ 10459617 w 11831619"/>
              <a:gd name="connsiteY4" fmla="*/ 664849 h 2745575"/>
              <a:gd name="connsiteX5" fmla="*/ 11737911 w 11831619"/>
              <a:gd name="connsiteY5" fmla="*/ 58359 h 2745575"/>
              <a:gd name="connsiteX6" fmla="*/ 11635274 w 11831619"/>
              <a:gd name="connsiteY6" fmla="*/ 58359 h 274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619" h="2745575">
                <a:moveTo>
                  <a:pt x="0" y="2745575"/>
                </a:moveTo>
                <a:cubicBezTo>
                  <a:pt x="4326294" y="1588579"/>
                  <a:pt x="8652588" y="431583"/>
                  <a:pt x="9414588" y="366269"/>
                </a:cubicBezTo>
                <a:cubicBezTo>
                  <a:pt x="10176588" y="300955"/>
                  <a:pt x="4341845" y="2193513"/>
                  <a:pt x="4572000" y="2353689"/>
                </a:cubicBezTo>
                <a:cubicBezTo>
                  <a:pt x="4802155" y="2513864"/>
                  <a:pt x="9814250" y="1608795"/>
                  <a:pt x="10795519" y="1327322"/>
                </a:cubicBezTo>
                <a:cubicBezTo>
                  <a:pt x="11776788" y="1045849"/>
                  <a:pt x="10302552" y="876343"/>
                  <a:pt x="10459617" y="664849"/>
                </a:cubicBezTo>
                <a:cubicBezTo>
                  <a:pt x="10616682" y="453355"/>
                  <a:pt x="11541968" y="159441"/>
                  <a:pt x="11737911" y="58359"/>
                </a:cubicBezTo>
                <a:cubicBezTo>
                  <a:pt x="11933854" y="-42723"/>
                  <a:pt x="11784564" y="7818"/>
                  <a:pt x="11635274" y="58359"/>
                </a:cubicBezTo>
              </a:path>
            </a:pathLst>
          </a:custGeom>
          <a:ln w="381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9C07A8-0276-AB05-C8FD-BF362318E206}"/>
              </a:ext>
            </a:extLst>
          </p:cNvPr>
          <p:cNvSpPr/>
          <p:nvPr/>
        </p:nvSpPr>
        <p:spPr>
          <a:xfrm>
            <a:off x="152400" y="152400"/>
            <a:ext cx="12192000" cy="2745575"/>
          </a:xfrm>
          <a:custGeom>
            <a:avLst/>
            <a:gdLst>
              <a:gd name="connsiteX0" fmla="*/ 0 w 11831619"/>
              <a:gd name="connsiteY0" fmla="*/ 2745575 h 2745575"/>
              <a:gd name="connsiteX1" fmla="*/ 9414588 w 11831619"/>
              <a:gd name="connsiteY1" fmla="*/ 366269 h 2745575"/>
              <a:gd name="connsiteX2" fmla="*/ 4572000 w 11831619"/>
              <a:gd name="connsiteY2" fmla="*/ 2353689 h 2745575"/>
              <a:gd name="connsiteX3" fmla="*/ 10795519 w 11831619"/>
              <a:gd name="connsiteY3" fmla="*/ 1327322 h 2745575"/>
              <a:gd name="connsiteX4" fmla="*/ 10459617 w 11831619"/>
              <a:gd name="connsiteY4" fmla="*/ 664849 h 2745575"/>
              <a:gd name="connsiteX5" fmla="*/ 11737911 w 11831619"/>
              <a:gd name="connsiteY5" fmla="*/ 58359 h 2745575"/>
              <a:gd name="connsiteX6" fmla="*/ 11635274 w 11831619"/>
              <a:gd name="connsiteY6" fmla="*/ 58359 h 274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619" h="2745575">
                <a:moveTo>
                  <a:pt x="0" y="2745575"/>
                </a:moveTo>
                <a:cubicBezTo>
                  <a:pt x="4326294" y="1588579"/>
                  <a:pt x="8652588" y="431583"/>
                  <a:pt x="9414588" y="366269"/>
                </a:cubicBezTo>
                <a:cubicBezTo>
                  <a:pt x="10176588" y="300955"/>
                  <a:pt x="4341845" y="2193513"/>
                  <a:pt x="4572000" y="2353689"/>
                </a:cubicBezTo>
                <a:cubicBezTo>
                  <a:pt x="4802155" y="2513864"/>
                  <a:pt x="9814250" y="1608795"/>
                  <a:pt x="10795519" y="1327322"/>
                </a:cubicBezTo>
                <a:cubicBezTo>
                  <a:pt x="11776788" y="1045849"/>
                  <a:pt x="10302552" y="876343"/>
                  <a:pt x="10459617" y="664849"/>
                </a:cubicBezTo>
                <a:cubicBezTo>
                  <a:pt x="10616682" y="453355"/>
                  <a:pt x="11541968" y="159441"/>
                  <a:pt x="11737911" y="58359"/>
                </a:cubicBezTo>
                <a:cubicBezTo>
                  <a:pt x="11933854" y="-42723"/>
                  <a:pt x="11784564" y="7818"/>
                  <a:pt x="11635274" y="58359"/>
                </a:cubicBezTo>
              </a:path>
            </a:pathLst>
          </a:custGeom>
          <a:ln w="381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559CB2-87D6-F80B-5CB7-84E0EA58258C}"/>
              </a:ext>
            </a:extLst>
          </p:cNvPr>
          <p:cNvSpPr/>
          <p:nvPr/>
        </p:nvSpPr>
        <p:spPr>
          <a:xfrm>
            <a:off x="152400" y="4264825"/>
            <a:ext cx="12192000" cy="2745575"/>
          </a:xfrm>
          <a:custGeom>
            <a:avLst/>
            <a:gdLst>
              <a:gd name="connsiteX0" fmla="*/ 0 w 11831619"/>
              <a:gd name="connsiteY0" fmla="*/ 2745575 h 2745575"/>
              <a:gd name="connsiteX1" fmla="*/ 9414588 w 11831619"/>
              <a:gd name="connsiteY1" fmla="*/ 366269 h 2745575"/>
              <a:gd name="connsiteX2" fmla="*/ 4572000 w 11831619"/>
              <a:gd name="connsiteY2" fmla="*/ 2353689 h 2745575"/>
              <a:gd name="connsiteX3" fmla="*/ 10795519 w 11831619"/>
              <a:gd name="connsiteY3" fmla="*/ 1327322 h 2745575"/>
              <a:gd name="connsiteX4" fmla="*/ 10459617 w 11831619"/>
              <a:gd name="connsiteY4" fmla="*/ 664849 h 2745575"/>
              <a:gd name="connsiteX5" fmla="*/ 11737911 w 11831619"/>
              <a:gd name="connsiteY5" fmla="*/ 58359 h 2745575"/>
              <a:gd name="connsiteX6" fmla="*/ 11635274 w 11831619"/>
              <a:gd name="connsiteY6" fmla="*/ 58359 h 274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619" h="2745575">
                <a:moveTo>
                  <a:pt x="0" y="2745575"/>
                </a:moveTo>
                <a:cubicBezTo>
                  <a:pt x="4326294" y="1588579"/>
                  <a:pt x="8652588" y="431583"/>
                  <a:pt x="9414588" y="366269"/>
                </a:cubicBezTo>
                <a:cubicBezTo>
                  <a:pt x="10176588" y="300955"/>
                  <a:pt x="4341845" y="2193513"/>
                  <a:pt x="4572000" y="2353689"/>
                </a:cubicBezTo>
                <a:cubicBezTo>
                  <a:pt x="4802155" y="2513864"/>
                  <a:pt x="9814250" y="1608795"/>
                  <a:pt x="10795519" y="1327322"/>
                </a:cubicBezTo>
                <a:cubicBezTo>
                  <a:pt x="11776788" y="1045849"/>
                  <a:pt x="10302552" y="876343"/>
                  <a:pt x="10459617" y="664849"/>
                </a:cubicBezTo>
                <a:cubicBezTo>
                  <a:pt x="10616682" y="453355"/>
                  <a:pt x="11541968" y="159441"/>
                  <a:pt x="11737911" y="58359"/>
                </a:cubicBezTo>
                <a:cubicBezTo>
                  <a:pt x="11933854" y="-42723"/>
                  <a:pt x="11784564" y="7818"/>
                  <a:pt x="11635274" y="58359"/>
                </a:cubicBezTo>
              </a:path>
            </a:pathLst>
          </a:custGeom>
          <a:ln w="38100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87548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Project Overview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840680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9EB013-C063-EE7D-B3C5-E4DCBE86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88CF-8601-2DCD-4A97-34A59E92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Problem Statements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6D0EC7F3-2F22-3F0D-224A-C9C6FFB2F5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3941784"/>
              </p:ext>
            </p:extLst>
          </p:nvPr>
        </p:nvGraphicFramePr>
        <p:xfrm>
          <a:off x="914400" y="2076450"/>
          <a:ext cx="10353675" cy="401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616740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3989C-08F3-D835-0CA2-B6144EF0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3DB5-1F58-B068-D5B2-E8C0FA96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Excepted Outcomes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46E11918-1702-18D5-2831-46E36686F8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123958"/>
              </p:ext>
            </p:extLst>
          </p:nvPr>
        </p:nvGraphicFramePr>
        <p:xfrm>
          <a:off x="625151" y="2076449"/>
          <a:ext cx="10982131" cy="4259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164148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176F6F-AB9A-7EB4-1FF1-AF31BA1F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DD09-110D-00B5-FC0B-8BB8D664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 Cleaning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F17222EE-119F-1CA1-5715-4993858A02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854883"/>
              </p:ext>
            </p:extLst>
          </p:nvPr>
        </p:nvGraphicFramePr>
        <p:xfrm>
          <a:off x="298580" y="1950099"/>
          <a:ext cx="11560627" cy="443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216692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E1C40-000D-935C-0E56-521B293B0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72713-6B6F-D19C-4451-01687CE0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 Transformation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9569E54-935D-E27B-8B4E-9204024350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315959"/>
              </p:ext>
            </p:extLst>
          </p:nvPr>
        </p:nvGraphicFramePr>
        <p:xfrm>
          <a:off x="298580" y="1950099"/>
          <a:ext cx="11560627" cy="443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90681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07DEF-FF33-5B2D-35C8-3E1AE59D2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A653-9A6A-6BAD-00A2-C77B578D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 Transformation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DD66F03-8857-7167-8C60-26A83B1A0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62569"/>
              </p:ext>
            </p:extLst>
          </p:nvPr>
        </p:nvGraphicFramePr>
        <p:xfrm>
          <a:off x="298580" y="1950099"/>
          <a:ext cx="11560627" cy="443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16078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D423C-5BFD-C14B-DF4F-60C658781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730-6A13-F5B1-8136-B8A90184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Core KPIs &amp; Metrics</a:t>
            </a:r>
            <a:b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4EFE986-2F1A-46F7-EC95-36B0F6CBA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9085340"/>
              </p:ext>
            </p:extLst>
          </p:nvPr>
        </p:nvGraphicFramePr>
        <p:xfrm>
          <a:off x="625151" y="1604865"/>
          <a:ext cx="10982131" cy="4730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714568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ppt/theme/themeOverride1.xml><?xml version="1.0" encoding="utf-8"?>
<a:themeOverride xmlns:a="http://schemas.openxmlformats.org/drawingml/2006/main">
  <a:clrScheme name="Coffee">
    <a:dk1>
      <a:sysClr val="windowText" lastClr="000000"/>
    </a:dk1>
    <a:lt1>
      <a:sysClr val="window" lastClr="FFFFFF"/>
    </a:lt1>
    <a:dk2>
      <a:srgbClr val="4E3B30"/>
    </a:dk2>
    <a:lt2>
      <a:srgbClr val="F4EEDC"/>
    </a:lt2>
    <a:accent1>
      <a:srgbClr val="CC830E"/>
    </a:accent1>
    <a:accent2>
      <a:srgbClr val="B54C2D"/>
    </a:accent2>
    <a:accent3>
      <a:srgbClr val="99570C"/>
    </a:accent3>
    <a:accent4>
      <a:srgbClr val="C17529"/>
    </a:accent4>
    <a:accent5>
      <a:srgbClr val="A19574"/>
    </a:accent5>
    <a:accent6>
      <a:srgbClr val="A49518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</TotalTime>
  <Words>674</Words>
  <Application>Microsoft Office PowerPoint</Application>
  <PresentationFormat>Widescreen</PresentationFormat>
  <Paragraphs>116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fkGroteskNeue</vt:lpstr>
      <vt:lpstr>Goudy Old Style</vt:lpstr>
      <vt:lpstr>Wingdings 2</vt:lpstr>
      <vt:lpstr>SlateVTI</vt:lpstr>
      <vt:lpstr>Dynamic Hotel Analytics &amp; Operations Dashboard</vt:lpstr>
      <vt:lpstr>Contents </vt:lpstr>
      <vt:lpstr>Project Overview</vt:lpstr>
      <vt:lpstr>Problem Statements</vt:lpstr>
      <vt:lpstr>Excepted Outcomes</vt:lpstr>
      <vt:lpstr>Data Cleaning</vt:lpstr>
      <vt:lpstr>Data Transformation</vt:lpstr>
      <vt:lpstr>Data Transformation</vt:lpstr>
      <vt:lpstr>Core KPIs &amp; Metrics </vt:lpstr>
      <vt:lpstr>Data Visualization</vt:lpstr>
      <vt:lpstr>PowerPoint Presentation</vt:lpstr>
      <vt:lpstr>PowerPoint Presentation</vt:lpstr>
      <vt:lpstr>PowerPoint Presentation</vt:lpstr>
      <vt:lpstr>PowerPoint Presentation</vt:lpstr>
      <vt:lpstr>Dashboards</vt:lpstr>
      <vt:lpstr>PowerPoint Presentation</vt:lpstr>
      <vt:lpstr>PowerPoint Presentation</vt:lpstr>
      <vt:lpstr>Recommendations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Dinesh Timande</dc:creator>
  <cp:lastModifiedBy>Dinesh Timande</cp:lastModifiedBy>
  <cp:revision>7</cp:revision>
  <dcterms:created xsi:type="dcterms:W3CDTF">2025-10-28T10:59:36Z</dcterms:created>
  <dcterms:modified xsi:type="dcterms:W3CDTF">2025-11-06T05:18:25Z</dcterms:modified>
</cp:coreProperties>
</file>